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1"/>
  </p:notesMasterIdLst>
  <p:sldIdLst>
    <p:sldId id="256" r:id="rId2"/>
    <p:sldId id="257" r:id="rId3"/>
    <p:sldId id="258" r:id="rId4"/>
    <p:sldId id="259" r:id="rId5"/>
    <p:sldId id="289" r:id="rId6"/>
    <p:sldId id="262" r:id="rId7"/>
    <p:sldId id="260" r:id="rId8"/>
    <p:sldId id="261" r:id="rId9"/>
    <p:sldId id="263" r:id="rId10"/>
    <p:sldId id="266" r:id="rId11"/>
    <p:sldId id="290" r:id="rId12"/>
    <p:sldId id="267" r:id="rId13"/>
    <p:sldId id="264" r:id="rId14"/>
    <p:sldId id="291" r:id="rId15"/>
    <p:sldId id="265" r:id="rId16"/>
    <p:sldId id="292" r:id="rId17"/>
    <p:sldId id="298" r:id="rId18"/>
    <p:sldId id="294" r:id="rId19"/>
    <p:sldId id="268" r:id="rId20"/>
  </p:sldIdLst>
  <p:sldSz cx="9144000" cy="5143500" type="screen16x9"/>
  <p:notesSz cx="6858000" cy="9144000"/>
  <p:embeddedFontLst>
    <p:embeddedFont>
      <p:font typeface="Anaheim" panose="020B0604020202020204" charset="0"/>
      <p:regular r:id="rId22"/>
    </p:embeddedFont>
    <p:embeddedFont>
      <p:font typeface="Inter" panose="020B0604020202020204" charset="0"/>
      <p:regular r:id="rId23"/>
      <p:bold r:id="rId24"/>
    </p:embeddedFont>
    <p:embeddedFont>
      <p:font typeface="Poppins" panose="00000500000000000000" pitchFamily="2" charset="0"/>
      <p:regular r:id="rId25"/>
      <p:bold r:id="rId26"/>
      <p:italic r:id="rId27"/>
      <p:boldItalic r:id="rId28"/>
    </p:embeddedFont>
    <p:embeddedFont>
      <p:font typeface="UTM Avo" panose="02040603050506020204" pitchFamily="18"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5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92655B-19C4-46E6-B83B-A458420F1580}">
  <a:tblStyle styleId="{F392655B-19C4-46E6-B83B-A458420F15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ea859cc0c3_0_55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ea859cc0c3_0_55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ea859cc0c3_0_55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ea859cc0c3_0_55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349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ea859cc0c3_0_55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ea859cc0c3_0_55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a859cc0c3_0_55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a859cc0c3_0_55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a859cc0c3_0_55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a859cc0c3_0_55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071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ea859cc0c3_0_55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ea859cc0c3_0_55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ea9947a51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ea9947a51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751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ea859cc0c3_0_55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ea859cc0c3_0_55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95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ea859cc0c3_0_55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ea859cc0c3_0_55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365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ea859cc0c3_0_55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ea859cc0c3_0_55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ea859cc0c3_0_55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ea859cc0c3_0_55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887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ea859cc0c3_0_55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a859cc0c3_0_5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ea9947a51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ea9947a51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ea859cc0c3_0_55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ea859cc0c3_0_5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ea859cc0c3_0_55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ea859cc0c3_0_55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6187900" y="2740750"/>
            <a:ext cx="3242550" cy="2866401"/>
          </a:xfrm>
          <a:prstGeom prst="rect">
            <a:avLst/>
          </a:prstGeom>
          <a:noFill/>
          <a:ln>
            <a:noFill/>
          </a:ln>
        </p:spPr>
      </p:pic>
      <p:pic>
        <p:nvPicPr>
          <p:cNvPr id="10" name="Google Shape;10;p2"/>
          <p:cNvPicPr preferRelativeResize="0"/>
          <p:nvPr/>
        </p:nvPicPr>
        <p:blipFill>
          <a:blip r:embed="rId3">
            <a:alphaModFix/>
          </a:blip>
          <a:stretch>
            <a:fillRect/>
          </a:stretch>
        </p:blipFill>
        <p:spPr>
          <a:xfrm rot="-1772020">
            <a:off x="239180" y="-461611"/>
            <a:ext cx="2427491" cy="2869275"/>
          </a:xfrm>
          <a:prstGeom prst="rect">
            <a:avLst/>
          </a:prstGeom>
          <a:noFill/>
          <a:ln>
            <a:noFill/>
          </a:ln>
        </p:spPr>
      </p:pic>
      <p:pic>
        <p:nvPicPr>
          <p:cNvPr id="11" name="Google Shape;11;p2"/>
          <p:cNvPicPr preferRelativeResize="0"/>
          <p:nvPr/>
        </p:nvPicPr>
        <p:blipFill>
          <a:blip r:embed="rId4">
            <a:alphaModFix/>
          </a:blip>
          <a:stretch>
            <a:fillRect/>
          </a:stretch>
        </p:blipFill>
        <p:spPr>
          <a:xfrm>
            <a:off x="46866" y="2926050"/>
            <a:ext cx="1758718" cy="2089347"/>
          </a:xfrm>
          <a:prstGeom prst="rect">
            <a:avLst/>
          </a:prstGeom>
          <a:noFill/>
          <a:ln>
            <a:noFill/>
          </a:ln>
        </p:spPr>
      </p:pic>
      <p:pic>
        <p:nvPicPr>
          <p:cNvPr id="12" name="Google Shape;12;p2"/>
          <p:cNvPicPr preferRelativeResize="0"/>
          <p:nvPr/>
        </p:nvPicPr>
        <p:blipFill>
          <a:blip r:embed="rId5">
            <a:alphaModFix/>
          </a:blip>
          <a:stretch>
            <a:fillRect/>
          </a:stretch>
        </p:blipFill>
        <p:spPr>
          <a:xfrm rot="-429693">
            <a:off x="6649190" y="240144"/>
            <a:ext cx="1807370" cy="1465765"/>
          </a:xfrm>
          <a:prstGeom prst="rect">
            <a:avLst/>
          </a:prstGeom>
          <a:noFill/>
          <a:ln>
            <a:noFill/>
          </a:ln>
        </p:spPr>
      </p:pic>
      <p:sp>
        <p:nvSpPr>
          <p:cNvPr id="13" name="Google Shape;13;p2"/>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 name="Google Shape;14;p2"/>
          <p:cNvSpPr txBox="1">
            <a:spLocks noGrp="1"/>
          </p:cNvSpPr>
          <p:nvPr>
            <p:ph type="ctrTitle"/>
          </p:nvPr>
        </p:nvSpPr>
        <p:spPr>
          <a:xfrm>
            <a:off x="1677750" y="1481550"/>
            <a:ext cx="5788500" cy="21804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75"/>
        <p:cNvGrpSpPr/>
        <p:nvPr/>
      </p:nvGrpSpPr>
      <p:grpSpPr>
        <a:xfrm>
          <a:off x="0" y="0"/>
          <a:ext cx="0" cy="0"/>
          <a:chOff x="0" y="0"/>
          <a:chExt cx="0" cy="0"/>
        </a:xfrm>
      </p:grpSpPr>
      <p:pic>
        <p:nvPicPr>
          <p:cNvPr id="76" name="Google Shape;76;p13"/>
          <p:cNvPicPr preferRelativeResize="0"/>
          <p:nvPr/>
        </p:nvPicPr>
        <p:blipFill>
          <a:blip r:embed="rId2">
            <a:alphaModFix/>
          </a:blip>
          <a:stretch>
            <a:fillRect/>
          </a:stretch>
        </p:blipFill>
        <p:spPr>
          <a:xfrm rot="-1373723">
            <a:off x="-395012" y="915751"/>
            <a:ext cx="1763168" cy="2089346"/>
          </a:xfrm>
          <a:prstGeom prst="rect">
            <a:avLst/>
          </a:prstGeom>
          <a:noFill/>
          <a:ln>
            <a:noFill/>
          </a:ln>
        </p:spPr>
      </p:pic>
      <p:sp>
        <p:nvSpPr>
          <p:cNvPr id="77" name="Google Shape;77;p13"/>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78" name="Google Shape;78;p13"/>
          <p:cNvPicPr preferRelativeResize="0"/>
          <p:nvPr/>
        </p:nvPicPr>
        <p:blipFill>
          <a:blip r:embed="rId3">
            <a:alphaModFix/>
          </a:blip>
          <a:stretch>
            <a:fillRect/>
          </a:stretch>
        </p:blipFill>
        <p:spPr>
          <a:xfrm>
            <a:off x="5831320" y="-467843"/>
            <a:ext cx="1415205" cy="1251037"/>
          </a:xfrm>
          <a:prstGeom prst="rect">
            <a:avLst/>
          </a:prstGeom>
          <a:noFill/>
          <a:ln>
            <a:noFill/>
          </a:ln>
        </p:spPr>
      </p:pic>
      <p:sp>
        <p:nvSpPr>
          <p:cNvPr id="79" name="Google Shape;79;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3"/>
          <p:cNvSpPr txBox="1">
            <a:spLocks noGrp="1"/>
          </p:cNvSpPr>
          <p:nvPr>
            <p:ph type="title" idx="2" hasCustomPrompt="1"/>
          </p:nvPr>
        </p:nvSpPr>
        <p:spPr>
          <a:xfrm>
            <a:off x="1179887" y="150127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1"/>
          </p:nvPr>
        </p:nvSpPr>
        <p:spPr>
          <a:xfrm>
            <a:off x="2089225" y="1501276"/>
            <a:ext cx="41796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a:buNone/>
              <a:defRPr sz="2400" b="1">
                <a:latin typeface="Poppins"/>
                <a:ea typeface="Poppins"/>
                <a:cs typeface="Poppins"/>
                <a:sym typeface="Poppins"/>
              </a:defRPr>
            </a:lvl1pPr>
            <a:lvl2pPr lvl="1" rtl="0">
              <a:lnSpc>
                <a:spcPct val="100000"/>
              </a:lnSpc>
              <a:spcBef>
                <a:spcPts val="0"/>
              </a:spcBef>
              <a:spcAft>
                <a:spcPts val="0"/>
              </a:spcAft>
              <a:buSzPts val="2400"/>
              <a:buFont typeface="Poppins"/>
              <a:buNone/>
              <a:defRPr sz="2400" b="1">
                <a:latin typeface="Poppins"/>
                <a:ea typeface="Poppins"/>
                <a:cs typeface="Poppins"/>
                <a:sym typeface="Poppins"/>
              </a:defRPr>
            </a:lvl2pPr>
            <a:lvl3pPr lvl="2" rtl="0">
              <a:lnSpc>
                <a:spcPct val="100000"/>
              </a:lnSpc>
              <a:spcBef>
                <a:spcPts val="0"/>
              </a:spcBef>
              <a:spcAft>
                <a:spcPts val="0"/>
              </a:spcAft>
              <a:buSzPts val="2400"/>
              <a:buFont typeface="Poppins"/>
              <a:buNone/>
              <a:defRPr sz="2400" b="1">
                <a:latin typeface="Poppins"/>
                <a:ea typeface="Poppins"/>
                <a:cs typeface="Poppins"/>
                <a:sym typeface="Poppins"/>
              </a:defRPr>
            </a:lvl3pPr>
            <a:lvl4pPr lvl="3" rtl="0">
              <a:lnSpc>
                <a:spcPct val="100000"/>
              </a:lnSpc>
              <a:spcBef>
                <a:spcPts val="0"/>
              </a:spcBef>
              <a:spcAft>
                <a:spcPts val="0"/>
              </a:spcAft>
              <a:buSzPts val="2400"/>
              <a:buFont typeface="Poppins"/>
              <a:buNone/>
              <a:defRPr sz="2400" b="1">
                <a:latin typeface="Poppins"/>
                <a:ea typeface="Poppins"/>
                <a:cs typeface="Poppins"/>
                <a:sym typeface="Poppins"/>
              </a:defRPr>
            </a:lvl4pPr>
            <a:lvl5pPr lvl="4" rtl="0">
              <a:lnSpc>
                <a:spcPct val="100000"/>
              </a:lnSpc>
              <a:spcBef>
                <a:spcPts val="0"/>
              </a:spcBef>
              <a:spcAft>
                <a:spcPts val="0"/>
              </a:spcAft>
              <a:buSzPts val="2400"/>
              <a:buFont typeface="Poppins"/>
              <a:buNone/>
              <a:defRPr sz="2400" b="1">
                <a:latin typeface="Poppins"/>
                <a:ea typeface="Poppins"/>
                <a:cs typeface="Poppins"/>
                <a:sym typeface="Poppins"/>
              </a:defRPr>
            </a:lvl5pPr>
            <a:lvl6pPr lvl="5" rtl="0">
              <a:lnSpc>
                <a:spcPct val="100000"/>
              </a:lnSpc>
              <a:spcBef>
                <a:spcPts val="0"/>
              </a:spcBef>
              <a:spcAft>
                <a:spcPts val="0"/>
              </a:spcAft>
              <a:buSzPts val="2400"/>
              <a:buFont typeface="Poppins"/>
              <a:buNone/>
              <a:defRPr sz="2400" b="1">
                <a:latin typeface="Poppins"/>
                <a:ea typeface="Poppins"/>
                <a:cs typeface="Poppins"/>
                <a:sym typeface="Poppins"/>
              </a:defRPr>
            </a:lvl6pPr>
            <a:lvl7pPr lvl="6" rtl="0">
              <a:lnSpc>
                <a:spcPct val="100000"/>
              </a:lnSpc>
              <a:spcBef>
                <a:spcPts val="0"/>
              </a:spcBef>
              <a:spcAft>
                <a:spcPts val="0"/>
              </a:spcAft>
              <a:buSzPts val="2400"/>
              <a:buFont typeface="Poppins"/>
              <a:buNone/>
              <a:defRPr sz="2400" b="1">
                <a:latin typeface="Poppins"/>
                <a:ea typeface="Poppins"/>
                <a:cs typeface="Poppins"/>
                <a:sym typeface="Poppins"/>
              </a:defRPr>
            </a:lvl7pPr>
            <a:lvl8pPr lvl="7" rtl="0">
              <a:lnSpc>
                <a:spcPct val="100000"/>
              </a:lnSpc>
              <a:spcBef>
                <a:spcPts val="0"/>
              </a:spcBef>
              <a:spcAft>
                <a:spcPts val="0"/>
              </a:spcAft>
              <a:buSzPts val="2400"/>
              <a:buFont typeface="Poppins"/>
              <a:buNone/>
              <a:defRPr sz="2400" b="1">
                <a:latin typeface="Poppins"/>
                <a:ea typeface="Poppins"/>
                <a:cs typeface="Poppins"/>
                <a:sym typeface="Poppins"/>
              </a:defRPr>
            </a:lvl8pPr>
            <a:lvl9pPr lvl="8"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82" name="Google Shape;82;p13"/>
          <p:cNvSpPr txBox="1">
            <a:spLocks noGrp="1"/>
          </p:cNvSpPr>
          <p:nvPr>
            <p:ph type="title" idx="3" hasCustomPrompt="1"/>
          </p:nvPr>
        </p:nvSpPr>
        <p:spPr>
          <a:xfrm>
            <a:off x="1179887" y="247572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4"/>
          </p:nvPr>
        </p:nvSpPr>
        <p:spPr>
          <a:xfrm>
            <a:off x="2089225" y="2475726"/>
            <a:ext cx="41796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a:buNone/>
              <a:defRPr sz="2400" b="1">
                <a:latin typeface="Poppins"/>
                <a:ea typeface="Poppins"/>
                <a:cs typeface="Poppins"/>
                <a:sym typeface="Poppins"/>
              </a:defRPr>
            </a:lvl1pPr>
            <a:lvl2pPr lvl="1" rtl="0">
              <a:lnSpc>
                <a:spcPct val="100000"/>
              </a:lnSpc>
              <a:spcBef>
                <a:spcPts val="0"/>
              </a:spcBef>
              <a:spcAft>
                <a:spcPts val="0"/>
              </a:spcAft>
              <a:buSzPts val="2400"/>
              <a:buFont typeface="Poppins"/>
              <a:buNone/>
              <a:defRPr sz="2400" b="1">
                <a:latin typeface="Poppins"/>
                <a:ea typeface="Poppins"/>
                <a:cs typeface="Poppins"/>
                <a:sym typeface="Poppins"/>
              </a:defRPr>
            </a:lvl2pPr>
            <a:lvl3pPr lvl="2" rtl="0">
              <a:lnSpc>
                <a:spcPct val="100000"/>
              </a:lnSpc>
              <a:spcBef>
                <a:spcPts val="0"/>
              </a:spcBef>
              <a:spcAft>
                <a:spcPts val="0"/>
              </a:spcAft>
              <a:buSzPts val="2400"/>
              <a:buFont typeface="Poppins"/>
              <a:buNone/>
              <a:defRPr sz="2400" b="1">
                <a:latin typeface="Poppins"/>
                <a:ea typeface="Poppins"/>
                <a:cs typeface="Poppins"/>
                <a:sym typeface="Poppins"/>
              </a:defRPr>
            </a:lvl3pPr>
            <a:lvl4pPr lvl="3" rtl="0">
              <a:lnSpc>
                <a:spcPct val="100000"/>
              </a:lnSpc>
              <a:spcBef>
                <a:spcPts val="0"/>
              </a:spcBef>
              <a:spcAft>
                <a:spcPts val="0"/>
              </a:spcAft>
              <a:buSzPts val="2400"/>
              <a:buFont typeface="Poppins"/>
              <a:buNone/>
              <a:defRPr sz="2400" b="1">
                <a:latin typeface="Poppins"/>
                <a:ea typeface="Poppins"/>
                <a:cs typeface="Poppins"/>
                <a:sym typeface="Poppins"/>
              </a:defRPr>
            </a:lvl4pPr>
            <a:lvl5pPr lvl="4" rtl="0">
              <a:lnSpc>
                <a:spcPct val="100000"/>
              </a:lnSpc>
              <a:spcBef>
                <a:spcPts val="0"/>
              </a:spcBef>
              <a:spcAft>
                <a:spcPts val="0"/>
              </a:spcAft>
              <a:buSzPts val="2400"/>
              <a:buFont typeface="Poppins"/>
              <a:buNone/>
              <a:defRPr sz="2400" b="1">
                <a:latin typeface="Poppins"/>
                <a:ea typeface="Poppins"/>
                <a:cs typeface="Poppins"/>
                <a:sym typeface="Poppins"/>
              </a:defRPr>
            </a:lvl5pPr>
            <a:lvl6pPr lvl="5" rtl="0">
              <a:lnSpc>
                <a:spcPct val="100000"/>
              </a:lnSpc>
              <a:spcBef>
                <a:spcPts val="0"/>
              </a:spcBef>
              <a:spcAft>
                <a:spcPts val="0"/>
              </a:spcAft>
              <a:buSzPts val="2400"/>
              <a:buFont typeface="Poppins"/>
              <a:buNone/>
              <a:defRPr sz="2400" b="1">
                <a:latin typeface="Poppins"/>
                <a:ea typeface="Poppins"/>
                <a:cs typeface="Poppins"/>
                <a:sym typeface="Poppins"/>
              </a:defRPr>
            </a:lvl6pPr>
            <a:lvl7pPr lvl="6" rtl="0">
              <a:lnSpc>
                <a:spcPct val="100000"/>
              </a:lnSpc>
              <a:spcBef>
                <a:spcPts val="0"/>
              </a:spcBef>
              <a:spcAft>
                <a:spcPts val="0"/>
              </a:spcAft>
              <a:buSzPts val="2400"/>
              <a:buFont typeface="Poppins"/>
              <a:buNone/>
              <a:defRPr sz="2400" b="1">
                <a:latin typeface="Poppins"/>
                <a:ea typeface="Poppins"/>
                <a:cs typeface="Poppins"/>
                <a:sym typeface="Poppins"/>
              </a:defRPr>
            </a:lvl7pPr>
            <a:lvl8pPr lvl="7" rtl="0">
              <a:lnSpc>
                <a:spcPct val="100000"/>
              </a:lnSpc>
              <a:spcBef>
                <a:spcPts val="0"/>
              </a:spcBef>
              <a:spcAft>
                <a:spcPts val="0"/>
              </a:spcAft>
              <a:buSzPts val="2400"/>
              <a:buFont typeface="Poppins"/>
              <a:buNone/>
              <a:defRPr sz="2400" b="1">
                <a:latin typeface="Poppins"/>
                <a:ea typeface="Poppins"/>
                <a:cs typeface="Poppins"/>
                <a:sym typeface="Poppins"/>
              </a:defRPr>
            </a:lvl8pPr>
            <a:lvl9pPr lvl="8"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84" name="Google Shape;84;p13"/>
          <p:cNvSpPr txBox="1">
            <a:spLocks noGrp="1"/>
          </p:cNvSpPr>
          <p:nvPr>
            <p:ph type="title" idx="5" hasCustomPrompt="1"/>
          </p:nvPr>
        </p:nvSpPr>
        <p:spPr>
          <a:xfrm>
            <a:off x="1179887" y="345017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6"/>
          </p:nvPr>
        </p:nvSpPr>
        <p:spPr>
          <a:xfrm>
            <a:off x="2089225" y="3450176"/>
            <a:ext cx="41796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oppins"/>
              <a:buNone/>
              <a:defRPr sz="2400" b="1">
                <a:latin typeface="Poppins"/>
                <a:ea typeface="Poppins"/>
                <a:cs typeface="Poppins"/>
                <a:sym typeface="Poppins"/>
              </a:defRPr>
            </a:lvl1pPr>
            <a:lvl2pPr lvl="1" rtl="0">
              <a:lnSpc>
                <a:spcPct val="100000"/>
              </a:lnSpc>
              <a:spcBef>
                <a:spcPts val="0"/>
              </a:spcBef>
              <a:spcAft>
                <a:spcPts val="0"/>
              </a:spcAft>
              <a:buSzPts val="2400"/>
              <a:buFont typeface="Poppins"/>
              <a:buNone/>
              <a:defRPr sz="2400" b="1">
                <a:latin typeface="Poppins"/>
                <a:ea typeface="Poppins"/>
                <a:cs typeface="Poppins"/>
                <a:sym typeface="Poppins"/>
              </a:defRPr>
            </a:lvl2pPr>
            <a:lvl3pPr lvl="2" rtl="0">
              <a:lnSpc>
                <a:spcPct val="100000"/>
              </a:lnSpc>
              <a:spcBef>
                <a:spcPts val="0"/>
              </a:spcBef>
              <a:spcAft>
                <a:spcPts val="0"/>
              </a:spcAft>
              <a:buSzPts val="2400"/>
              <a:buFont typeface="Poppins"/>
              <a:buNone/>
              <a:defRPr sz="2400" b="1">
                <a:latin typeface="Poppins"/>
                <a:ea typeface="Poppins"/>
                <a:cs typeface="Poppins"/>
                <a:sym typeface="Poppins"/>
              </a:defRPr>
            </a:lvl3pPr>
            <a:lvl4pPr lvl="3" rtl="0">
              <a:lnSpc>
                <a:spcPct val="100000"/>
              </a:lnSpc>
              <a:spcBef>
                <a:spcPts val="0"/>
              </a:spcBef>
              <a:spcAft>
                <a:spcPts val="0"/>
              </a:spcAft>
              <a:buSzPts val="2400"/>
              <a:buFont typeface="Poppins"/>
              <a:buNone/>
              <a:defRPr sz="2400" b="1">
                <a:latin typeface="Poppins"/>
                <a:ea typeface="Poppins"/>
                <a:cs typeface="Poppins"/>
                <a:sym typeface="Poppins"/>
              </a:defRPr>
            </a:lvl4pPr>
            <a:lvl5pPr lvl="4" rtl="0">
              <a:lnSpc>
                <a:spcPct val="100000"/>
              </a:lnSpc>
              <a:spcBef>
                <a:spcPts val="0"/>
              </a:spcBef>
              <a:spcAft>
                <a:spcPts val="0"/>
              </a:spcAft>
              <a:buSzPts val="2400"/>
              <a:buFont typeface="Poppins"/>
              <a:buNone/>
              <a:defRPr sz="2400" b="1">
                <a:latin typeface="Poppins"/>
                <a:ea typeface="Poppins"/>
                <a:cs typeface="Poppins"/>
                <a:sym typeface="Poppins"/>
              </a:defRPr>
            </a:lvl5pPr>
            <a:lvl6pPr lvl="5" rtl="0">
              <a:lnSpc>
                <a:spcPct val="100000"/>
              </a:lnSpc>
              <a:spcBef>
                <a:spcPts val="0"/>
              </a:spcBef>
              <a:spcAft>
                <a:spcPts val="0"/>
              </a:spcAft>
              <a:buSzPts val="2400"/>
              <a:buFont typeface="Poppins"/>
              <a:buNone/>
              <a:defRPr sz="2400" b="1">
                <a:latin typeface="Poppins"/>
                <a:ea typeface="Poppins"/>
                <a:cs typeface="Poppins"/>
                <a:sym typeface="Poppins"/>
              </a:defRPr>
            </a:lvl6pPr>
            <a:lvl7pPr lvl="6" rtl="0">
              <a:lnSpc>
                <a:spcPct val="100000"/>
              </a:lnSpc>
              <a:spcBef>
                <a:spcPts val="0"/>
              </a:spcBef>
              <a:spcAft>
                <a:spcPts val="0"/>
              </a:spcAft>
              <a:buSzPts val="2400"/>
              <a:buFont typeface="Poppins"/>
              <a:buNone/>
              <a:defRPr sz="2400" b="1">
                <a:latin typeface="Poppins"/>
                <a:ea typeface="Poppins"/>
                <a:cs typeface="Poppins"/>
                <a:sym typeface="Poppins"/>
              </a:defRPr>
            </a:lvl7pPr>
            <a:lvl8pPr lvl="7" rtl="0">
              <a:lnSpc>
                <a:spcPct val="100000"/>
              </a:lnSpc>
              <a:spcBef>
                <a:spcPts val="0"/>
              </a:spcBef>
              <a:spcAft>
                <a:spcPts val="0"/>
              </a:spcAft>
              <a:buSzPts val="2400"/>
              <a:buFont typeface="Poppins"/>
              <a:buNone/>
              <a:defRPr sz="2400" b="1">
                <a:latin typeface="Poppins"/>
                <a:ea typeface="Poppins"/>
                <a:cs typeface="Poppins"/>
                <a:sym typeface="Poppins"/>
              </a:defRPr>
            </a:lvl8pPr>
            <a:lvl9pPr lvl="8"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6"/>
        <p:cNvGrpSpPr/>
        <p:nvPr/>
      </p:nvGrpSpPr>
      <p:grpSpPr>
        <a:xfrm>
          <a:off x="0" y="0"/>
          <a:ext cx="0" cy="0"/>
          <a:chOff x="0" y="0"/>
          <a:chExt cx="0" cy="0"/>
        </a:xfrm>
      </p:grpSpPr>
      <p:pic>
        <p:nvPicPr>
          <p:cNvPr id="87" name="Google Shape;87;p14"/>
          <p:cNvPicPr preferRelativeResize="0"/>
          <p:nvPr/>
        </p:nvPicPr>
        <p:blipFill>
          <a:blip r:embed="rId2">
            <a:alphaModFix/>
          </a:blip>
          <a:stretch>
            <a:fillRect/>
          </a:stretch>
        </p:blipFill>
        <p:spPr>
          <a:xfrm rot="8100000">
            <a:off x="-207634" y="-409069"/>
            <a:ext cx="2531548" cy="2999897"/>
          </a:xfrm>
          <a:prstGeom prst="rect">
            <a:avLst/>
          </a:prstGeom>
          <a:noFill/>
          <a:ln>
            <a:noFill/>
          </a:ln>
        </p:spPr>
      </p:pic>
      <p:pic>
        <p:nvPicPr>
          <p:cNvPr id="88" name="Google Shape;88;p14"/>
          <p:cNvPicPr preferRelativeResize="0"/>
          <p:nvPr/>
        </p:nvPicPr>
        <p:blipFill>
          <a:blip r:embed="rId3">
            <a:alphaModFix/>
          </a:blip>
          <a:stretch>
            <a:fillRect/>
          </a:stretch>
        </p:blipFill>
        <p:spPr>
          <a:xfrm rot="8273996" flipH="1">
            <a:off x="6803285" y="393330"/>
            <a:ext cx="3005512" cy="3570537"/>
          </a:xfrm>
          <a:prstGeom prst="rect">
            <a:avLst/>
          </a:prstGeom>
          <a:noFill/>
          <a:ln>
            <a:noFill/>
          </a:ln>
        </p:spPr>
      </p:pic>
      <p:sp>
        <p:nvSpPr>
          <p:cNvPr id="89" name="Google Shape;89;p14"/>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90" name="Google Shape;90;p14"/>
          <p:cNvPicPr preferRelativeResize="0"/>
          <p:nvPr/>
        </p:nvPicPr>
        <p:blipFill>
          <a:blip r:embed="rId4">
            <a:alphaModFix/>
          </a:blip>
          <a:stretch>
            <a:fillRect/>
          </a:stretch>
        </p:blipFill>
        <p:spPr>
          <a:xfrm rot="-7200000">
            <a:off x="257083" y="3805124"/>
            <a:ext cx="1764660" cy="2089350"/>
          </a:xfrm>
          <a:prstGeom prst="rect">
            <a:avLst/>
          </a:prstGeom>
          <a:noFill/>
          <a:ln>
            <a:noFill/>
          </a:ln>
        </p:spPr>
      </p:pic>
      <p:sp>
        <p:nvSpPr>
          <p:cNvPr id="91" name="Google Shape;91;p14"/>
          <p:cNvSpPr txBox="1">
            <a:spLocks noGrp="1"/>
          </p:cNvSpPr>
          <p:nvPr>
            <p:ph type="title"/>
          </p:nvPr>
        </p:nvSpPr>
        <p:spPr>
          <a:xfrm>
            <a:off x="1689116" y="1096725"/>
            <a:ext cx="57651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92"/>
        <p:cNvGrpSpPr/>
        <p:nvPr/>
      </p:nvGrpSpPr>
      <p:grpSpPr>
        <a:xfrm>
          <a:off x="0" y="0"/>
          <a:ext cx="0" cy="0"/>
          <a:chOff x="0" y="0"/>
          <a:chExt cx="0" cy="0"/>
        </a:xfrm>
      </p:grpSpPr>
      <p:pic>
        <p:nvPicPr>
          <p:cNvPr id="93" name="Google Shape;93;p15"/>
          <p:cNvPicPr preferRelativeResize="0"/>
          <p:nvPr/>
        </p:nvPicPr>
        <p:blipFill>
          <a:blip r:embed="rId2">
            <a:alphaModFix/>
          </a:blip>
          <a:stretch>
            <a:fillRect/>
          </a:stretch>
        </p:blipFill>
        <p:spPr>
          <a:xfrm rot="2488533">
            <a:off x="6673139" y="2833551"/>
            <a:ext cx="2056061" cy="2430252"/>
          </a:xfrm>
          <a:prstGeom prst="rect">
            <a:avLst/>
          </a:prstGeom>
          <a:noFill/>
          <a:ln>
            <a:noFill/>
          </a:ln>
        </p:spPr>
      </p:pic>
      <p:pic>
        <p:nvPicPr>
          <p:cNvPr id="94" name="Google Shape;94;p15"/>
          <p:cNvPicPr preferRelativeResize="0"/>
          <p:nvPr/>
        </p:nvPicPr>
        <p:blipFill>
          <a:blip r:embed="rId3">
            <a:alphaModFix/>
          </a:blip>
          <a:stretch>
            <a:fillRect/>
          </a:stretch>
        </p:blipFill>
        <p:spPr>
          <a:xfrm>
            <a:off x="-153425" y="-420305"/>
            <a:ext cx="2187450" cy="2430260"/>
          </a:xfrm>
          <a:prstGeom prst="rect">
            <a:avLst/>
          </a:prstGeom>
          <a:noFill/>
          <a:ln>
            <a:noFill/>
          </a:ln>
        </p:spPr>
      </p:pic>
      <p:pic>
        <p:nvPicPr>
          <p:cNvPr id="95" name="Google Shape;95;p15"/>
          <p:cNvPicPr preferRelativeResize="0"/>
          <p:nvPr/>
        </p:nvPicPr>
        <p:blipFill>
          <a:blip r:embed="rId4">
            <a:alphaModFix/>
          </a:blip>
          <a:stretch>
            <a:fillRect/>
          </a:stretch>
        </p:blipFill>
        <p:spPr>
          <a:xfrm>
            <a:off x="-372068" y="3054150"/>
            <a:ext cx="3138145" cy="2585801"/>
          </a:xfrm>
          <a:prstGeom prst="rect">
            <a:avLst/>
          </a:prstGeom>
          <a:noFill/>
          <a:ln>
            <a:noFill/>
          </a:ln>
        </p:spPr>
      </p:pic>
      <p:sp>
        <p:nvSpPr>
          <p:cNvPr id="96" name="Google Shape;96;p15"/>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97" name="Google Shape;97;p15"/>
          <p:cNvPicPr preferRelativeResize="0"/>
          <p:nvPr/>
        </p:nvPicPr>
        <p:blipFill>
          <a:blip r:embed="rId5">
            <a:alphaModFix/>
          </a:blip>
          <a:stretch>
            <a:fillRect/>
          </a:stretch>
        </p:blipFill>
        <p:spPr>
          <a:xfrm>
            <a:off x="6885034" y="65500"/>
            <a:ext cx="2187432" cy="1774000"/>
          </a:xfrm>
          <a:prstGeom prst="rect">
            <a:avLst/>
          </a:prstGeom>
          <a:noFill/>
          <a:ln>
            <a:noFill/>
          </a:ln>
        </p:spPr>
      </p:pic>
      <p:sp>
        <p:nvSpPr>
          <p:cNvPr id="98" name="Google Shape;98;p15"/>
          <p:cNvSpPr txBox="1">
            <a:spLocks noGrp="1"/>
          </p:cNvSpPr>
          <p:nvPr>
            <p:ph type="title"/>
          </p:nvPr>
        </p:nvSpPr>
        <p:spPr>
          <a:xfrm>
            <a:off x="1652400" y="2557706"/>
            <a:ext cx="5839200" cy="875700"/>
          </a:xfrm>
          <a:prstGeom prst="rect">
            <a:avLst/>
          </a:prstGeom>
          <a:solidFill>
            <a:schemeClr val="lt1"/>
          </a:solidFill>
          <a:ln w="7620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200">
                <a:latin typeface="Inter"/>
                <a:ea typeface="Inter"/>
                <a:cs typeface="Inter"/>
                <a:sym typeface="In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99"/>
        <p:cNvGrpSpPr/>
        <p:nvPr/>
      </p:nvGrpSpPr>
      <p:grpSpPr>
        <a:xfrm>
          <a:off x="0" y="0"/>
          <a:ext cx="0" cy="0"/>
          <a:chOff x="0" y="0"/>
          <a:chExt cx="0" cy="0"/>
        </a:xfrm>
      </p:grpSpPr>
      <p:pic>
        <p:nvPicPr>
          <p:cNvPr id="100" name="Google Shape;100;p16"/>
          <p:cNvPicPr preferRelativeResize="0"/>
          <p:nvPr/>
        </p:nvPicPr>
        <p:blipFill>
          <a:blip r:embed="rId2">
            <a:alphaModFix/>
          </a:blip>
          <a:stretch>
            <a:fillRect/>
          </a:stretch>
        </p:blipFill>
        <p:spPr>
          <a:xfrm>
            <a:off x="713223" y="3554975"/>
            <a:ext cx="2294075" cy="2725349"/>
          </a:xfrm>
          <a:prstGeom prst="rect">
            <a:avLst/>
          </a:prstGeom>
          <a:noFill/>
          <a:ln>
            <a:noFill/>
          </a:ln>
        </p:spPr>
      </p:pic>
      <p:pic>
        <p:nvPicPr>
          <p:cNvPr id="101" name="Google Shape;101;p16"/>
          <p:cNvPicPr preferRelativeResize="0"/>
          <p:nvPr/>
        </p:nvPicPr>
        <p:blipFill>
          <a:blip r:embed="rId3">
            <a:alphaModFix/>
          </a:blip>
          <a:stretch>
            <a:fillRect/>
          </a:stretch>
        </p:blipFill>
        <p:spPr>
          <a:xfrm rot="3350464">
            <a:off x="7273014" y="912059"/>
            <a:ext cx="2161119" cy="2554433"/>
          </a:xfrm>
          <a:prstGeom prst="rect">
            <a:avLst/>
          </a:prstGeom>
          <a:noFill/>
          <a:ln>
            <a:noFill/>
          </a:ln>
        </p:spPr>
      </p:pic>
      <p:pic>
        <p:nvPicPr>
          <p:cNvPr id="102" name="Google Shape;102;p16"/>
          <p:cNvPicPr preferRelativeResize="0"/>
          <p:nvPr/>
        </p:nvPicPr>
        <p:blipFill>
          <a:blip r:embed="rId4">
            <a:alphaModFix/>
          </a:blip>
          <a:stretch>
            <a:fillRect/>
          </a:stretch>
        </p:blipFill>
        <p:spPr>
          <a:xfrm>
            <a:off x="-430164" y="-382850"/>
            <a:ext cx="2535630" cy="2089349"/>
          </a:xfrm>
          <a:prstGeom prst="rect">
            <a:avLst/>
          </a:prstGeom>
          <a:noFill/>
          <a:ln>
            <a:noFill/>
          </a:ln>
        </p:spPr>
      </p:pic>
      <p:sp>
        <p:nvSpPr>
          <p:cNvPr id="103" name="Google Shape;103;p16"/>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4" name="Google Shape;104;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_ONLY_3_1">
    <p:spTree>
      <p:nvGrpSpPr>
        <p:cNvPr id="1" name="Shape 105"/>
        <p:cNvGrpSpPr/>
        <p:nvPr/>
      </p:nvGrpSpPr>
      <p:grpSpPr>
        <a:xfrm>
          <a:off x="0" y="0"/>
          <a:ext cx="0" cy="0"/>
          <a:chOff x="0" y="0"/>
          <a:chExt cx="0" cy="0"/>
        </a:xfrm>
      </p:grpSpPr>
      <p:pic>
        <p:nvPicPr>
          <p:cNvPr id="106" name="Google Shape;106;p17"/>
          <p:cNvPicPr preferRelativeResize="0"/>
          <p:nvPr/>
        </p:nvPicPr>
        <p:blipFill>
          <a:blip r:embed="rId2">
            <a:alphaModFix/>
          </a:blip>
          <a:stretch>
            <a:fillRect/>
          </a:stretch>
        </p:blipFill>
        <p:spPr>
          <a:xfrm rot="8273996" flipH="1">
            <a:off x="7010694" y="3725279"/>
            <a:ext cx="1368981" cy="1626344"/>
          </a:xfrm>
          <a:prstGeom prst="rect">
            <a:avLst/>
          </a:prstGeom>
          <a:noFill/>
          <a:ln>
            <a:noFill/>
          </a:ln>
        </p:spPr>
      </p:pic>
      <p:pic>
        <p:nvPicPr>
          <p:cNvPr id="107" name="Google Shape;107;p17"/>
          <p:cNvPicPr preferRelativeResize="0"/>
          <p:nvPr/>
        </p:nvPicPr>
        <p:blipFill>
          <a:blip r:embed="rId3">
            <a:alphaModFix/>
          </a:blip>
          <a:stretch>
            <a:fillRect/>
          </a:stretch>
        </p:blipFill>
        <p:spPr>
          <a:xfrm rot="2104757">
            <a:off x="749320" y="3559326"/>
            <a:ext cx="1880611" cy="2089345"/>
          </a:xfrm>
          <a:prstGeom prst="rect">
            <a:avLst/>
          </a:prstGeom>
          <a:noFill/>
          <a:ln>
            <a:noFill/>
          </a:ln>
        </p:spPr>
      </p:pic>
      <p:pic>
        <p:nvPicPr>
          <p:cNvPr id="108" name="Google Shape;108;p17"/>
          <p:cNvPicPr preferRelativeResize="0"/>
          <p:nvPr/>
        </p:nvPicPr>
        <p:blipFill>
          <a:blip r:embed="rId4">
            <a:alphaModFix/>
          </a:blip>
          <a:stretch>
            <a:fillRect/>
          </a:stretch>
        </p:blipFill>
        <p:spPr>
          <a:xfrm rot="8100000">
            <a:off x="-793397" y="-485869"/>
            <a:ext cx="2531548" cy="2999897"/>
          </a:xfrm>
          <a:prstGeom prst="rect">
            <a:avLst/>
          </a:prstGeom>
          <a:noFill/>
          <a:ln>
            <a:noFill/>
          </a:ln>
        </p:spPr>
      </p:pic>
      <p:pic>
        <p:nvPicPr>
          <p:cNvPr id="109" name="Google Shape;109;p17"/>
          <p:cNvPicPr preferRelativeResize="0"/>
          <p:nvPr/>
        </p:nvPicPr>
        <p:blipFill>
          <a:blip r:embed="rId5">
            <a:alphaModFix/>
          </a:blip>
          <a:stretch>
            <a:fillRect/>
          </a:stretch>
        </p:blipFill>
        <p:spPr>
          <a:xfrm rot="1861168">
            <a:off x="7556113" y="-623425"/>
            <a:ext cx="2576275" cy="2089350"/>
          </a:xfrm>
          <a:prstGeom prst="rect">
            <a:avLst/>
          </a:prstGeom>
          <a:noFill/>
          <a:ln>
            <a:noFill/>
          </a:ln>
        </p:spPr>
      </p:pic>
      <p:sp>
        <p:nvSpPr>
          <p:cNvPr id="110" name="Google Shape;110;p17"/>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1" name="Google Shape;111;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2"/>
        <p:cNvGrpSpPr/>
        <p:nvPr/>
      </p:nvGrpSpPr>
      <p:grpSpPr>
        <a:xfrm>
          <a:off x="0" y="0"/>
          <a:ext cx="0" cy="0"/>
          <a:chOff x="0" y="0"/>
          <a:chExt cx="0" cy="0"/>
        </a:xfrm>
      </p:grpSpPr>
      <p:pic>
        <p:nvPicPr>
          <p:cNvPr id="113" name="Google Shape;113;p18"/>
          <p:cNvPicPr preferRelativeResize="0"/>
          <p:nvPr/>
        </p:nvPicPr>
        <p:blipFill>
          <a:blip r:embed="rId2">
            <a:alphaModFix/>
          </a:blip>
          <a:stretch>
            <a:fillRect/>
          </a:stretch>
        </p:blipFill>
        <p:spPr>
          <a:xfrm>
            <a:off x="486451" y="-122934"/>
            <a:ext cx="2343000" cy="2178985"/>
          </a:xfrm>
          <a:prstGeom prst="rect">
            <a:avLst/>
          </a:prstGeom>
          <a:noFill/>
          <a:ln>
            <a:noFill/>
          </a:ln>
        </p:spPr>
      </p:pic>
      <p:sp>
        <p:nvSpPr>
          <p:cNvPr id="114" name="Google Shape;114;p18"/>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5" name="Google Shape;115;p18"/>
          <p:cNvSpPr txBox="1">
            <a:spLocks noGrp="1"/>
          </p:cNvSpPr>
          <p:nvPr>
            <p:ph type="title"/>
          </p:nvPr>
        </p:nvSpPr>
        <p:spPr>
          <a:xfrm>
            <a:off x="1725950" y="1936950"/>
            <a:ext cx="3715800" cy="2163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 name="Google Shape;116;p18"/>
          <p:cNvSpPr txBox="1">
            <a:spLocks noGrp="1"/>
          </p:cNvSpPr>
          <p:nvPr>
            <p:ph type="title" idx="2" hasCustomPrompt="1"/>
          </p:nvPr>
        </p:nvSpPr>
        <p:spPr>
          <a:xfrm>
            <a:off x="1725950" y="1042650"/>
            <a:ext cx="1268400" cy="8943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117" name="Google Shape;117;p18"/>
          <p:cNvPicPr preferRelativeResize="0"/>
          <p:nvPr/>
        </p:nvPicPr>
        <p:blipFill>
          <a:blip r:embed="rId3">
            <a:alphaModFix/>
          </a:blip>
          <a:stretch>
            <a:fillRect/>
          </a:stretch>
        </p:blipFill>
        <p:spPr>
          <a:xfrm>
            <a:off x="6671703" y="-290500"/>
            <a:ext cx="2342998" cy="278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18"/>
        <p:cNvGrpSpPr/>
        <p:nvPr/>
      </p:nvGrpSpPr>
      <p:grpSpPr>
        <a:xfrm>
          <a:off x="0" y="0"/>
          <a:ext cx="0" cy="0"/>
          <a:chOff x="0" y="0"/>
          <a:chExt cx="0" cy="0"/>
        </a:xfrm>
      </p:grpSpPr>
      <p:pic>
        <p:nvPicPr>
          <p:cNvPr id="119" name="Google Shape;119;p19"/>
          <p:cNvPicPr preferRelativeResize="0"/>
          <p:nvPr/>
        </p:nvPicPr>
        <p:blipFill>
          <a:blip r:embed="rId2">
            <a:alphaModFix/>
          </a:blip>
          <a:stretch>
            <a:fillRect/>
          </a:stretch>
        </p:blipFill>
        <p:spPr>
          <a:xfrm>
            <a:off x="387361" y="3054150"/>
            <a:ext cx="2535630" cy="2089349"/>
          </a:xfrm>
          <a:prstGeom prst="rect">
            <a:avLst/>
          </a:prstGeom>
          <a:noFill/>
          <a:ln>
            <a:noFill/>
          </a:ln>
        </p:spPr>
      </p:pic>
      <p:pic>
        <p:nvPicPr>
          <p:cNvPr id="120" name="Google Shape;120;p19"/>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121" name="Google Shape;121;p19"/>
          <p:cNvPicPr preferRelativeResize="0"/>
          <p:nvPr/>
        </p:nvPicPr>
        <p:blipFill>
          <a:blip r:embed="rId4">
            <a:alphaModFix/>
          </a:blip>
          <a:stretch>
            <a:fillRect/>
          </a:stretch>
        </p:blipFill>
        <p:spPr>
          <a:xfrm>
            <a:off x="6671703" y="-290500"/>
            <a:ext cx="2342998" cy="2783499"/>
          </a:xfrm>
          <a:prstGeom prst="rect">
            <a:avLst/>
          </a:prstGeom>
          <a:noFill/>
          <a:ln>
            <a:noFill/>
          </a:ln>
        </p:spPr>
      </p:pic>
      <p:sp>
        <p:nvSpPr>
          <p:cNvPr id="122" name="Google Shape;122;p19"/>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3" name="Google Shape;123;p19"/>
          <p:cNvSpPr txBox="1">
            <a:spLocks noGrp="1"/>
          </p:cNvSpPr>
          <p:nvPr>
            <p:ph type="title"/>
          </p:nvPr>
        </p:nvSpPr>
        <p:spPr>
          <a:xfrm>
            <a:off x="3709100" y="1936950"/>
            <a:ext cx="3715800" cy="21639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600"/>
              <a:buNone/>
              <a:defRPr sz="4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24" name="Google Shape;124;p19"/>
          <p:cNvSpPr txBox="1">
            <a:spLocks noGrp="1"/>
          </p:cNvSpPr>
          <p:nvPr>
            <p:ph type="title" idx="2" hasCustomPrompt="1"/>
          </p:nvPr>
        </p:nvSpPr>
        <p:spPr>
          <a:xfrm>
            <a:off x="6156500" y="1042650"/>
            <a:ext cx="1268400" cy="8943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5"/>
        <p:cNvGrpSpPr/>
        <p:nvPr/>
      </p:nvGrpSpPr>
      <p:grpSpPr>
        <a:xfrm>
          <a:off x="0" y="0"/>
          <a:ext cx="0" cy="0"/>
          <a:chOff x="0" y="0"/>
          <a:chExt cx="0" cy="0"/>
        </a:xfrm>
      </p:grpSpPr>
      <p:pic>
        <p:nvPicPr>
          <p:cNvPr id="126" name="Google Shape;126;p20"/>
          <p:cNvPicPr preferRelativeResize="0"/>
          <p:nvPr/>
        </p:nvPicPr>
        <p:blipFill>
          <a:blip r:embed="rId2">
            <a:alphaModFix/>
          </a:blip>
          <a:stretch>
            <a:fillRect/>
          </a:stretch>
        </p:blipFill>
        <p:spPr>
          <a:xfrm>
            <a:off x="7246726" y="-505175"/>
            <a:ext cx="2576275" cy="2089349"/>
          </a:xfrm>
          <a:prstGeom prst="rect">
            <a:avLst/>
          </a:prstGeom>
          <a:noFill/>
          <a:ln>
            <a:noFill/>
          </a:ln>
        </p:spPr>
      </p:pic>
      <p:pic>
        <p:nvPicPr>
          <p:cNvPr id="127" name="Google Shape;127;p20"/>
          <p:cNvPicPr preferRelativeResize="0"/>
          <p:nvPr/>
        </p:nvPicPr>
        <p:blipFill>
          <a:blip r:embed="rId3">
            <a:alphaModFix/>
          </a:blip>
          <a:stretch>
            <a:fillRect/>
          </a:stretch>
        </p:blipFill>
        <p:spPr>
          <a:xfrm rot="943746">
            <a:off x="-509028" y="3393074"/>
            <a:ext cx="2939206" cy="2421857"/>
          </a:xfrm>
          <a:prstGeom prst="rect">
            <a:avLst/>
          </a:prstGeom>
          <a:noFill/>
          <a:ln>
            <a:noFill/>
          </a:ln>
        </p:spPr>
      </p:pic>
      <p:sp>
        <p:nvSpPr>
          <p:cNvPr id="128" name="Google Shape;128;p20"/>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9" name="Google Shape;129;p20"/>
          <p:cNvSpPr txBox="1">
            <a:spLocks noGrp="1"/>
          </p:cNvSpPr>
          <p:nvPr>
            <p:ph type="title"/>
          </p:nvPr>
        </p:nvSpPr>
        <p:spPr>
          <a:xfrm>
            <a:off x="1613075" y="540000"/>
            <a:ext cx="5917800" cy="123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0"/>
          <p:cNvSpPr txBox="1">
            <a:spLocks noGrp="1"/>
          </p:cNvSpPr>
          <p:nvPr>
            <p:ph type="subTitle" idx="1"/>
          </p:nvPr>
        </p:nvSpPr>
        <p:spPr>
          <a:xfrm>
            <a:off x="2347900" y="1771800"/>
            <a:ext cx="4448100" cy="123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0"/>
          <p:cNvSpPr txBox="1"/>
          <p:nvPr/>
        </p:nvSpPr>
        <p:spPr>
          <a:xfrm>
            <a:off x="1785175" y="3688150"/>
            <a:ext cx="55737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and includes icons by </a:t>
            </a:r>
            <a:r>
              <a:rPr lang="en" sz="1000" b="1" u="sng">
                <a:solidFill>
                  <a:schemeClr val="dk1"/>
                </a:solidFill>
                <a:latin typeface="Inter"/>
                <a:ea typeface="Inter"/>
                <a:cs typeface="Inter"/>
                <a:sym typeface="Inter"/>
                <a:hlinkClick r:id="rId5">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infographics &amp; images by </a:t>
            </a:r>
            <a:r>
              <a:rPr lang="en" sz="1000" b="1" u="sng">
                <a:solidFill>
                  <a:schemeClr val="dk1"/>
                </a:solidFill>
                <a:latin typeface="Inter"/>
                <a:ea typeface="Inter"/>
                <a:cs typeface="Inter"/>
                <a:sym typeface="Inter"/>
                <a:hlinkClick r:id="rId6">
                  <a:extLst>
                    <a:ext uri="{A12FA001-AC4F-418D-AE19-62706E023703}">
                      <ahyp:hlinkClr xmlns:ahyp="http://schemas.microsoft.com/office/drawing/2018/hyperlinkcolor" val="tx"/>
                    </a:ext>
                  </a:extLst>
                </a:hlinkClick>
              </a:rPr>
              <a:t>Freepik</a:t>
            </a:r>
            <a:r>
              <a:rPr lang="en" sz="1000" u="sng">
                <a:solidFill>
                  <a:schemeClr val="dk1"/>
                </a:solidFill>
                <a:latin typeface="Inter"/>
                <a:ea typeface="Inter"/>
                <a:cs typeface="Inter"/>
                <a:sym typeface="Inter"/>
              </a:rPr>
              <a:t> </a:t>
            </a:r>
            <a:r>
              <a:rPr lang="en" sz="1000">
                <a:solidFill>
                  <a:schemeClr val="dk1"/>
                </a:solidFill>
                <a:latin typeface="Inter"/>
                <a:ea typeface="Inter"/>
                <a:cs typeface="Inter"/>
                <a:sym typeface="Inter"/>
              </a:rPr>
              <a:t>and content by </a:t>
            </a:r>
            <a:r>
              <a:rPr lang="en" sz="1000" b="1">
                <a:solidFill>
                  <a:schemeClr val="dk1"/>
                </a:solidFill>
                <a:latin typeface="Inter"/>
                <a:ea typeface="Inter"/>
                <a:cs typeface="Inter"/>
                <a:sym typeface="Inter"/>
              </a:rPr>
              <a:t>Swetha Tandri</a:t>
            </a:r>
            <a:endParaRPr sz="1000" b="1">
              <a:solidFill>
                <a:schemeClr val="dk1"/>
              </a:solidFill>
              <a:latin typeface="Inter"/>
              <a:ea typeface="Inter"/>
              <a:cs typeface="Inter"/>
              <a:sym typeface="Inter"/>
            </a:endParaRPr>
          </a:p>
        </p:txBody>
      </p:sp>
      <p:pic>
        <p:nvPicPr>
          <p:cNvPr id="132" name="Google Shape;132;p20"/>
          <p:cNvPicPr preferRelativeResize="0"/>
          <p:nvPr/>
        </p:nvPicPr>
        <p:blipFill>
          <a:blip r:embed="rId7">
            <a:alphaModFix/>
          </a:blip>
          <a:stretch>
            <a:fillRect/>
          </a:stretch>
        </p:blipFill>
        <p:spPr>
          <a:xfrm rot="1209400">
            <a:off x="-46086" y="-239800"/>
            <a:ext cx="1763170" cy="2089347"/>
          </a:xfrm>
          <a:prstGeom prst="rect">
            <a:avLst/>
          </a:prstGeom>
          <a:noFill/>
          <a:ln>
            <a:noFill/>
          </a:ln>
        </p:spPr>
      </p:pic>
      <p:pic>
        <p:nvPicPr>
          <p:cNvPr id="133" name="Google Shape;133;p20"/>
          <p:cNvPicPr preferRelativeResize="0"/>
          <p:nvPr/>
        </p:nvPicPr>
        <p:blipFill>
          <a:blip r:embed="rId8">
            <a:alphaModFix/>
          </a:blip>
          <a:stretch>
            <a:fillRect/>
          </a:stretch>
        </p:blipFill>
        <p:spPr>
          <a:xfrm>
            <a:off x="7787427" y="3946800"/>
            <a:ext cx="1799697" cy="15909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4"/>
        <p:cNvGrpSpPr/>
        <p:nvPr/>
      </p:nvGrpSpPr>
      <p:grpSpPr>
        <a:xfrm>
          <a:off x="0" y="0"/>
          <a:ext cx="0" cy="0"/>
          <a:chOff x="0" y="0"/>
          <a:chExt cx="0" cy="0"/>
        </a:xfrm>
      </p:grpSpPr>
      <p:pic>
        <p:nvPicPr>
          <p:cNvPr id="135" name="Google Shape;135;p21"/>
          <p:cNvPicPr preferRelativeResize="0"/>
          <p:nvPr/>
        </p:nvPicPr>
        <p:blipFill>
          <a:blip r:embed="rId2">
            <a:alphaModFix/>
          </a:blip>
          <a:stretch>
            <a:fillRect/>
          </a:stretch>
        </p:blipFill>
        <p:spPr>
          <a:xfrm rot="8100000">
            <a:off x="-417184" y="-332869"/>
            <a:ext cx="2531548" cy="2999897"/>
          </a:xfrm>
          <a:prstGeom prst="rect">
            <a:avLst/>
          </a:prstGeom>
          <a:noFill/>
          <a:ln>
            <a:noFill/>
          </a:ln>
        </p:spPr>
      </p:pic>
      <p:pic>
        <p:nvPicPr>
          <p:cNvPr id="136" name="Google Shape;136;p21"/>
          <p:cNvPicPr preferRelativeResize="0"/>
          <p:nvPr/>
        </p:nvPicPr>
        <p:blipFill>
          <a:blip r:embed="rId3">
            <a:alphaModFix/>
          </a:blip>
          <a:stretch>
            <a:fillRect/>
          </a:stretch>
        </p:blipFill>
        <p:spPr>
          <a:xfrm rot="8273996" flipH="1">
            <a:off x="6803285" y="393330"/>
            <a:ext cx="3005512" cy="3570537"/>
          </a:xfrm>
          <a:prstGeom prst="rect">
            <a:avLst/>
          </a:prstGeom>
          <a:noFill/>
          <a:ln>
            <a:noFill/>
          </a:ln>
        </p:spPr>
      </p:pic>
      <p:pic>
        <p:nvPicPr>
          <p:cNvPr id="137" name="Google Shape;137;p21"/>
          <p:cNvPicPr preferRelativeResize="0"/>
          <p:nvPr/>
        </p:nvPicPr>
        <p:blipFill>
          <a:blip r:embed="rId4">
            <a:alphaModFix/>
          </a:blip>
          <a:stretch>
            <a:fillRect/>
          </a:stretch>
        </p:blipFill>
        <p:spPr>
          <a:xfrm rot="-7200000">
            <a:off x="3000283" y="3559324"/>
            <a:ext cx="1764660" cy="2089350"/>
          </a:xfrm>
          <a:prstGeom prst="rect">
            <a:avLst/>
          </a:prstGeom>
          <a:noFill/>
          <a:ln>
            <a:noFill/>
          </a:ln>
        </p:spPr>
      </p:pic>
      <p:sp>
        <p:nvSpPr>
          <p:cNvPr id="138" name="Google Shape;138;p21"/>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rot="2564540">
            <a:off x="5967976" y="-152361"/>
            <a:ext cx="1757600" cy="2077470"/>
          </a:xfrm>
          <a:prstGeom prst="rect">
            <a:avLst/>
          </a:prstGeom>
          <a:noFill/>
          <a:ln>
            <a:noFill/>
          </a:ln>
        </p:spPr>
      </p:pic>
      <p:pic>
        <p:nvPicPr>
          <p:cNvPr id="17" name="Google Shape;17;p3"/>
          <p:cNvPicPr preferRelativeResize="0"/>
          <p:nvPr/>
        </p:nvPicPr>
        <p:blipFill>
          <a:blip r:embed="rId3">
            <a:alphaModFix/>
          </a:blip>
          <a:stretch>
            <a:fillRect/>
          </a:stretch>
        </p:blipFill>
        <p:spPr>
          <a:xfrm rot="9831346">
            <a:off x="170511" y="2984434"/>
            <a:ext cx="3325630" cy="2397431"/>
          </a:xfrm>
          <a:prstGeom prst="rect">
            <a:avLst/>
          </a:prstGeom>
          <a:noFill/>
          <a:ln>
            <a:noFill/>
          </a:ln>
        </p:spPr>
      </p:pic>
      <p:sp>
        <p:nvSpPr>
          <p:cNvPr id="18" name="Google Shape;18;p3"/>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9" name="Google Shape;19;p3"/>
          <p:cNvSpPr txBox="1">
            <a:spLocks noGrp="1"/>
          </p:cNvSpPr>
          <p:nvPr>
            <p:ph type="title"/>
          </p:nvPr>
        </p:nvSpPr>
        <p:spPr>
          <a:xfrm>
            <a:off x="1820925" y="2384100"/>
            <a:ext cx="5502300" cy="12696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3925875" y="1489800"/>
            <a:ext cx="1268400" cy="894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9"/>
        <p:cNvGrpSpPr/>
        <p:nvPr/>
      </p:nvGrpSpPr>
      <p:grpSpPr>
        <a:xfrm>
          <a:off x="0" y="0"/>
          <a:ext cx="0" cy="0"/>
          <a:chOff x="0" y="0"/>
          <a:chExt cx="0" cy="0"/>
        </a:xfrm>
      </p:grpSpPr>
      <p:pic>
        <p:nvPicPr>
          <p:cNvPr id="140" name="Google Shape;140;p22"/>
          <p:cNvPicPr preferRelativeResize="0"/>
          <p:nvPr/>
        </p:nvPicPr>
        <p:blipFill>
          <a:blip r:embed="rId2">
            <a:alphaModFix/>
          </a:blip>
          <a:stretch>
            <a:fillRect/>
          </a:stretch>
        </p:blipFill>
        <p:spPr>
          <a:xfrm rot="8273996" flipH="1">
            <a:off x="7848894" y="-68071"/>
            <a:ext cx="1368981" cy="1626344"/>
          </a:xfrm>
          <a:prstGeom prst="rect">
            <a:avLst/>
          </a:prstGeom>
          <a:noFill/>
          <a:ln>
            <a:noFill/>
          </a:ln>
        </p:spPr>
      </p:pic>
      <p:pic>
        <p:nvPicPr>
          <p:cNvPr id="141" name="Google Shape;141;p22"/>
          <p:cNvPicPr preferRelativeResize="0"/>
          <p:nvPr/>
        </p:nvPicPr>
        <p:blipFill>
          <a:blip r:embed="rId3">
            <a:alphaModFix/>
          </a:blip>
          <a:stretch>
            <a:fillRect/>
          </a:stretch>
        </p:blipFill>
        <p:spPr>
          <a:xfrm rot="2104757">
            <a:off x="749320" y="3559326"/>
            <a:ext cx="1880611" cy="2089345"/>
          </a:xfrm>
          <a:prstGeom prst="rect">
            <a:avLst/>
          </a:prstGeom>
          <a:noFill/>
          <a:ln>
            <a:noFill/>
          </a:ln>
        </p:spPr>
      </p:pic>
      <p:pic>
        <p:nvPicPr>
          <p:cNvPr id="142" name="Google Shape;142;p22"/>
          <p:cNvPicPr preferRelativeResize="0"/>
          <p:nvPr/>
        </p:nvPicPr>
        <p:blipFill>
          <a:blip r:embed="rId4">
            <a:alphaModFix/>
          </a:blip>
          <a:stretch>
            <a:fillRect/>
          </a:stretch>
        </p:blipFill>
        <p:spPr>
          <a:xfrm rot="8100000">
            <a:off x="6940903" y="2276381"/>
            <a:ext cx="2531548" cy="2999897"/>
          </a:xfrm>
          <a:prstGeom prst="rect">
            <a:avLst/>
          </a:prstGeom>
          <a:noFill/>
          <a:ln>
            <a:noFill/>
          </a:ln>
        </p:spPr>
      </p:pic>
      <p:pic>
        <p:nvPicPr>
          <p:cNvPr id="143" name="Google Shape;143;p22"/>
          <p:cNvPicPr preferRelativeResize="0"/>
          <p:nvPr/>
        </p:nvPicPr>
        <p:blipFill>
          <a:blip r:embed="rId5">
            <a:alphaModFix/>
          </a:blip>
          <a:stretch>
            <a:fillRect/>
          </a:stretch>
        </p:blipFill>
        <p:spPr>
          <a:xfrm rot="4424714">
            <a:off x="-921137" y="-299576"/>
            <a:ext cx="2576275" cy="2089350"/>
          </a:xfrm>
          <a:prstGeom prst="rect">
            <a:avLst/>
          </a:prstGeom>
          <a:noFill/>
          <a:ln>
            <a:noFill/>
          </a:ln>
        </p:spPr>
      </p:pic>
      <p:sp>
        <p:nvSpPr>
          <p:cNvPr id="144" name="Google Shape;144;p22"/>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blip>
          <a:stretch>
            <a:fillRect/>
          </a:stretch>
        </p:blipFill>
        <p:spPr>
          <a:xfrm>
            <a:off x="3132186" y="3878875"/>
            <a:ext cx="2535630" cy="2089349"/>
          </a:xfrm>
          <a:prstGeom prst="rect">
            <a:avLst/>
          </a:prstGeom>
          <a:noFill/>
          <a:ln>
            <a:noFill/>
          </a:ln>
        </p:spPr>
      </p:pic>
      <p:pic>
        <p:nvPicPr>
          <p:cNvPr id="30" name="Google Shape;30;p5"/>
          <p:cNvPicPr preferRelativeResize="0"/>
          <p:nvPr/>
        </p:nvPicPr>
        <p:blipFill>
          <a:blip r:embed="rId3">
            <a:alphaModFix/>
          </a:blip>
          <a:stretch>
            <a:fillRect/>
          </a:stretch>
        </p:blipFill>
        <p:spPr>
          <a:xfrm>
            <a:off x="7905124" y="-420749"/>
            <a:ext cx="1471275" cy="1739050"/>
          </a:xfrm>
          <a:prstGeom prst="rect">
            <a:avLst/>
          </a:prstGeom>
          <a:noFill/>
          <a:ln>
            <a:noFill/>
          </a:ln>
        </p:spPr>
      </p:pic>
      <p:pic>
        <p:nvPicPr>
          <p:cNvPr id="31" name="Google Shape;31;p5"/>
          <p:cNvPicPr preferRelativeResize="0"/>
          <p:nvPr/>
        </p:nvPicPr>
        <p:blipFill>
          <a:blip r:embed="rId4">
            <a:alphaModFix/>
          </a:blip>
          <a:stretch>
            <a:fillRect/>
          </a:stretch>
        </p:blipFill>
        <p:spPr>
          <a:xfrm rot="-3074751">
            <a:off x="-1078006" y="-351147"/>
            <a:ext cx="3216737" cy="3808544"/>
          </a:xfrm>
          <a:prstGeom prst="rect">
            <a:avLst/>
          </a:prstGeom>
          <a:noFill/>
          <a:ln>
            <a:noFill/>
          </a:ln>
        </p:spPr>
      </p:pic>
      <p:sp>
        <p:nvSpPr>
          <p:cNvPr id="32" name="Google Shape;32;p5"/>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3" name="Google Shape;33;p5"/>
          <p:cNvSpPr txBox="1">
            <a:spLocks noGrp="1"/>
          </p:cNvSpPr>
          <p:nvPr>
            <p:ph type="subTitle" idx="1"/>
          </p:nvPr>
        </p:nvSpPr>
        <p:spPr>
          <a:xfrm>
            <a:off x="1290750" y="2672122"/>
            <a:ext cx="29076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Poppins"/>
              <a:buNone/>
              <a:defRPr sz="2400" b="1">
                <a:latin typeface="Poppins"/>
                <a:ea typeface="Poppins"/>
                <a:cs typeface="Poppins"/>
                <a:sym typeface="Poppins"/>
              </a:defRPr>
            </a:lvl1pPr>
            <a:lvl2pPr lvl="1" algn="ctr">
              <a:lnSpc>
                <a:spcPct val="100000"/>
              </a:lnSpc>
              <a:spcBef>
                <a:spcPts val="0"/>
              </a:spcBef>
              <a:spcAft>
                <a:spcPts val="0"/>
              </a:spcAft>
              <a:buSzPts val="2400"/>
              <a:buFont typeface="Poppins"/>
              <a:buNone/>
              <a:defRPr sz="2400" b="1">
                <a:latin typeface="Poppins"/>
                <a:ea typeface="Poppins"/>
                <a:cs typeface="Poppins"/>
                <a:sym typeface="Poppins"/>
              </a:defRPr>
            </a:lvl2pPr>
            <a:lvl3pPr lvl="2" algn="ctr">
              <a:lnSpc>
                <a:spcPct val="100000"/>
              </a:lnSpc>
              <a:spcBef>
                <a:spcPts val="0"/>
              </a:spcBef>
              <a:spcAft>
                <a:spcPts val="0"/>
              </a:spcAft>
              <a:buSzPts val="2400"/>
              <a:buFont typeface="Poppins"/>
              <a:buNone/>
              <a:defRPr sz="2400" b="1">
                <a:latin typeface="Poppins"/>
                <a:ea typeface="Poppins"/>
                <a:cs typeface="Poppins"/>
                <a:sym typeface="Poppins"/>
              </a:defRPr>
            </a:lvl3pPr>
            <a:lvl4pPr lvl="3" algn="ctr">
              <a:lnSpc>
                <a:spcPct val="100000"/>
              </a:lnSpc>
              <a:spcBef>
                <a:spcPts val="0"/>
              </a:spcBef>
              <a:spcAft>
                <a:spcPts val="0"/>
              </a:spcAft>
              <a:buSzPts val="2400"/>
              <a:buFont typeface="Poppins"/>
              <a:buNone/>
              <a:defRPr sz="2400" b="1">
                <a:latin typeface="Poppins"/>
                <a:ea typeface="Poppins"/>
                <a:cs typeface="Poppins"/>
                <a:sym typeface="Poppins"/>
              </a:defRPr>
            </a:lvl4pPr>
            <a:lvl5pPr lvl="4" algn="ctr">
              <a:lnSpc>
                <a:spcPct val="100000"/>
              </a:lnSpc>
              <a:spcBef>
                <a:spcPts val="0"/>
              </a:spcBef>
              <a:spcAft>
                <a:spcPts val="0"/>
              </a:spcAft>
              <a:buSzPts val="2400"/>
              <a:buFont typeface="Poppins"/>
              <a:buNone/>
              <a:defRPr sz="2400" b="1">
                <a:latin typeface="Poppins"/>
                <a:ea typeface="Poppins"/>
                <a:cs typeface="Poppins"/>
                <a:sym typeface="Poppins"/>
              </a:defRPr>
            </a:lvl5pPr>
            <a:lvl6pPr lvl="5" algn="ctr">
              <a:lnSpc>
                <a:spcPct val="100000"/>
              </a:lnSpc>
              <a:spcBef>
                <a:spcPts val="0"/>
              </a:spcBef>
              <a:spcAft>
                <a:spcPts val="0"/>
              </a:spcAft>
              <a:buSzPts val="2400"/>
              <a:buFont typeface="Poppins"/>
              <a:buNone/>
              <a:defRPr sz="2400" b="1">
                <a:latin typeface="Poppins"/>
                <a:ea typeface="Poppins"/>
                <a:cs typeface="Poppins"/>
                <a:sym typeface="Poppins"/>
              </a:defRPr>
            </a:lvl6pPr>
            <a:lvl7pPr lvl="6" algn="ctr">
              <a:lnSpc>
                <a:spcPct val="100000"/>
              </a:lnSpc>
              <a:spcBef>
                <a:spcPts val="0"/>
              </a:spcBef>
              <a:spcAft>
                <a:spcPts val="0"/>
              </a:spcAft>
              <a:buSzPts val="2400"/>
              <a:buFont typeface="Poppins"/>
              <a:buNone/>
              <a:defRPr sz="2400" b="1">
                <a:latin typeface="Poppins"/>
                <a:ea typeface="Poppins"/>
                <a:cs typeface="Poppins"/>
                <a:sym typeface="Poppins"/>
              </a:defRPr>
            </a:lvl7pPr>
            <a:lvl8pPr lvl="7" algn="ctr">
              <a:lnSpc>
                <a:spcPct val="100000"/>
              </a:lnSpc>
              <a:spcBef>
                <a:spcPts val="0"/>
              </a:spcBef>
              <a:spcAft>
                <a:spcPts val="0"/>
              </a:spcAft>
              <a:buSzPts val="2400"/>
              <a:buFont typeface="Poppins"/>
              <a:buNone/>
              <a:defRPr sz="2400" b="1">
                <a:latin typeface="Poppins"/>
                <a:ea typeface="Poppins"/>
                <a:cs typeface="Poppins"/>
                <a:sym typeface="Poppins"/>
              </a:defRPr>
            </a:lvl8pPr>
            <a:lvl9pPr lvl="8" algn="ctr">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34" name="Google Shape;34;p5"/>
          <p:cNvSpPr txBox="1">
            <a:spLocks noGrp="1"/>
          </p:cNvSpPr>
          <p:nvPr>
            <p:ph type="subTitle" idx="2"/>
          </p:nvPr>
        </p:nvSpPr>
        <p:spPr>
          <a:xfrm>
            <a:off x="4945625" y="2672122"/>
            <a:ext cx="2907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oppins"/>
              <a:buNone/>
              <a:defRPr sz="2400" b="1">
                <a:latin typeface="Poppins"/>
                <a:ea typeface="Poppins"/>
                <a:cs typeface="Poppins"/>
                <a:sym typeface="Poppins"/>
              </a:defRPr>
            </a:lvl1pPr>
            <a:lvl2pPr lvl="1" algn="ctr" rtl="0">
              <a:lnSpc>
                <a:spcPct val="100000"/>
              </a:lnSpc>
              <a:spcBef>
                <a:spcPts val="0"/>
              </a:spcBef>
              <a:spcAft>
                <a:spcPts val="0"/>
              </a:spcAft>
              <a:buSzPts val="2400"/>
              <a:buFont typeface="Poppins"/>
              <a:buNone/>
              <a:defRPr sz="2400" b="1">
                <a:latin typeface="Poppins"/>
                <a:ea typeface="Poppins"/>
                <a:cs typeface="Poppins"/>
                <a:sym typeface="Poppins"/>
              </a:defRPr>
            </a:lvl2pPr>
            <a:lvl3pPr lvl="2" algn="ctr" rtl="0">
              <a:lnSpc>
                <a:spcPct val="100000"/>
              </a:lnSpc>
              <a:spcBef>
                <a:spcPts val="0"/>
              </a:spcBef>
              <a:spcAft>
                <a:spcPts val="0"/>
              </a:spcAft>
              <a:buSzPts val="2400"/>
              <a:buFont typeface="Poppins"/>
              <a:buNone/>
              <a:defRPr sz="2400" b="1">
                <a:latin typeface="Poppins"/>
                <a:ea typeface="Poppins"/>
                <a:cs typeface="Poppins"/>
                <a:sym typeface="Poppins"/>
              </a:defRPr>
            </a:lvl3pPr>
            <a:lvl4pPr lvl="3" algn="ctr" rtl="0">
              <a:lnSpc>
                <a:spcPct val="100000"/>
              </a:lnSpc>
              <a:spcBef>
                <a:spcPts val="0"/>
              </a:spcBef>
              <a:spcAft>
                <a:spcPts val="0"/>
              </a:spcAft>
              <a:buSzPts val="2400"/>
              <a:buFont typeface="Poppins"/>
              <a:buNone/>
              <a:defRPr sz="2400" b="1">
                <a:latin typeface="Poppins"/>
                <a:ea typeface="Poppins"/>
                <a:cs typeface="Poppins"/>
                <a:sym typeface="Poppins"/>
              </a:defRPr>
            </a:lvl4pPr>
            <a:lvl5pPr lvl="4" algn="ctr" rtl="0">
              <a:lnSpc>
                <a:spcPct val="100000"/>
              </a:lnSpc>
              <a:spcBef>
                <a:spcPts val="0"/>
              </a:spcBef>
              <a:spcAft>
                <a:spcPts val="0"/>
              </a:spcAft>
              <a:buSzPts val="2400"/>
              <a:buFont typeface="Poppins"/>
              <a:buNone/>
              <a:defRPr sz="2400" b="1">
                <a:latin typeface="Poppins"/>
                <a:ea typeface="Poppins"/>
                <a:cs typeface="Poppins"/>
                <a:sym typeface="Poppins"/>
              </a:defRPr>
            </a:lvl5pPr>
            <a:lvl6pPr lvl="5" algn="ctr" rtl="0">
              <a:lnSpc>
                <a:spcPct val="100000"/>
              </a:lnSpc>
              <a:spcBef>
                <a:spcPts val="0"/>
              </a:spcBef>
              <a:spcAft>
                <a:spcPts val="0"/>
              </a:spcAft>
              <a:buSzPts val="2400"/>
              <a:buFont typeface="Poppins"/>
              <a:buNone/>
              <a:defRPr sz="2400" b="1">
                <a:latin typeface="Poppins"/>
                <a:ea typeface="Poppins"/>
                <a:cs typeface="Poppins"/>
                <a:sym typeface="Poppins"/>
              </a:defRPr>
            </a:lvl6pPr>
            <a:lvl7pPr lvl="6" algn="ctr" rtl="0">
              <a:lnSpc>
                <a:spcPct val="100000"/>
              </a:lnSpc>
              <a:spcBef>
                <a:spcPts val="0"/>
              </a:spcBef>
              <a:spcAft>
                <a:spcPts val="0"/>
              </a:spcAft>
              <a:buSzPts val="2400"/>
              <a:buFont typeface="Poppins"/>
              <a:buNone/>
              <a:defRPr sz="2400" b="1">
                <a:latin typeface="Poppins"/>
                <a:ea typeface="Poppins"/>
                <a:cs typeface="Poppins"/>
                <a:sym typeface="Poppins"/>
              </a:defRPr>
            </a:lvl7pPr>
            <a:lvl8pPr lvl="7" algn="ctr" rtl="0">
              <a:lnSpc>
                <a:spcPct val="100000"/>
              </a:lnSpc>
              <a:spcBef>
                <a:spcPts val="0"/>
              </a:spcBef>
              <a:spcAft>
                <a:spcPts val="0"/>
              </a:spcAft>
              <a:buSzPts val="2400"/>
              <a:buFont typeface="Poppins"/>
              <a:buNone/>
              <a:defRPr sz="2400" b="1">
                <a:latin typeface="Poppins"/>
                <a:ea typeface="Poppins"/>
                <a:cs typeface="Poppins"/>
                <a:sym typeface="Poppins"/>
              </a:defRPr>
            </a:lvl8pPr>
            <a:lvl9pPr lvl="8" algn="ctr" rtl="0">
              <a:lnSpc>
                <a:spcPct val="100000"/>
              </a:lnSpc>
              <a:spcBef>
                <a:spcPts val="0"/>
              </a:spcBef>
              <a:spcAft>
                <a:spcPts val="0"/>
              </a:spcAft>
              <a:buSzPts val="2400"/>
              <a:buFont typeface="Poppins"/>
              <a:buNone/>
              <a:defRPr sz="2400" b="1">
                <a:latin typeface="Poppins"/>
                <a:ea typeface="Poppins"/>
                <a:cs typeface="Poppins"/>
                <a:sym typeface="Poppins"/>
              </a:defRPr>
            </a:lvl9pPr>
          </a:lstStyle>
          <a:p>
            <a:endParaRPr/>
          </a:p>
        </p:txBody>
      </p:sp>
      <p:sp>
        <p:nvSpPr>
          <p:cNvPr id="35" name="Google Shape;35;p5"/>
          <p:cNvSpPr txBox="1">
            <a:spLocks noGrp="1"/>
          </p:cNvSpPr>
          <p:nvPr>
            <p:ph type="subTitle" idx="3"/>
          </p:nvPr>
        </p:nvSpPr>
        <p:spPr>
          <a:xfrm>
            <a:off x="1290750" y="3037934"/>
            <a:ext cx="2907600" cy="1018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 name="Google Shape;36;p5"/>
          <p:cNvSpPr txBox="1">
            <a:spLocks noGrp="1"/>
          </p:cNvSpPr>
          <p:nvPr>
            <p:ph type="subTitle" idx="4"/>
          </p:nvPr>
        </p:nvSpPr>
        <p:spPr>
          <a:xfrm>
            <a:off x="4945625" y="3037934"/>
            <a:ext cx="2907600" cy="1018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7" name="Google Shape;37;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pic>
        <p:nvPicPr>
          <p:cNvPr id="39" name="Google Shape;39;p6"/>
          <p:cNvPicPr preferRelativeResize="0"/>
          <p:nvPr/>
        </p:nvPicPr>
        <p:blipFill>
          <a:blip r:embed="rId2">
            <a:alphaModFix/>
          </a:blip>
          <a:stretch>
            <a:fillRect/>
          </a:stretch>
        </p:blipFill>
        <p:spPr>
          <a:xfrm rot="9831347">
            <a:off x="-437396" y="-741079"/>
            <a:ext cx="3741343" cy="2697109"/>
          </a:xfrm>
          <a:prstGeom prst="rect">
            <a:avLst/>
          </a:prstGeom>
          <a:noFill/>
          <a:ln>
            <a:noFill/>
          </a:ln>
        </p:spPr>
      </p:pic>
      <p:pic>
        <p:nvPicPr>
          <p:cNvPr id="40" name="Google Shape;40;p6"/>
          <p:cNvPicPr preferRelativeResize="0"/>
          <p:nvPr/>
        </p:nvPicPr>
        <p:blipFill>
          <a:blip r:embed="rId3">
            <a:alphaModFix/>
          </a:blip>
          <a:stretch>
            <a:fillRect/>
          </a:stretch>
        </p:blipFill>
        <p:spPr>
          <a:xfrm rot="-4635493">
            <a:off x="2274795" y="2906403"/>
            <a:ext cx="3216735" cy="3808545"/>
          </a:xfrm>
          <a:prstGeom prst="rect">
            <a:avLst/>
          </a:prstGeom>
          <a:noFill/>
          <a:ln>
            <a:noFill/>
          </a:ln>
        </p:spPr>
      </p:pic>
      <p:sp>
        <p:nvSpPr>
          <p:cNvPr id="41" name="Google Shape;41;p6"/>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2" name="Google Shape;42;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3" name="Google Shape;43;p6"/>
          <p:cNvPicPr preferRelativeResize="0"/>
          <p:nvPr/>
        </p:nvPicPr>
        <p:blipFill>
          <a:blip r:embed="rId4">
            <a:alphaModFix/>
          </a:blip>
          <a:stretch>
            <a:fillRect/>
          </a:stretch>
        </p:blipFill>
        <p:spPr>
          <a:xfrm>
            <a:off x="8261087" y="0"/>
            <a:ext cx="759352" cy="8975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pic>
        <p:nvPicPr>
          <p:cNvPr id="45" name="Google Shape;45;p7"/>
          <p:cNvPicPr preferRelativeResize="0"/>
          <p:nvPr/>
        </p:nvPicPr>
        <p:blipFill>
          <a:blip r:embed="rId2">
            <a:alphaModFix/>
          </a:blip>
          <a:stretch>
            <a:fillRect/>
          </a:stretch>
        </p:blipFill>
        <p:spPr>
          <a:xfrm>
            <a:off x="-438725" y="2316475"/>
            <a:ext cx="2303900" cy="2737001"/>
          </a:xfrm>
          <a:prstGeom prst="rect">
            <a:avLst/>
          </a:prstGeom>
          <a:noFill/>
          <a:ln>
            <a:noFill/>
          </a:ln>
        </p:spPr>
      </p:pic>
      <p:pic>
        <p:nvPicPr>
          <p:cNvPr id="46" name="Google Shape;46;p7"/>
          <p:cNvPicPr preferRelativeResize="0"/>
          <p:nvPr/>
        </p:nvPicPr>
        <p:blipFill>
          <a:blip r:embed="rId3">
            <a:alphaModFix/>
          </a:blip>
          <a:stretch>
            <a:fillRect/>
          </a:stretch>
        </p:blipFill>
        <p:spPr>
          <a:xfrm rot="-3857955">
            <a:off x="3358330" y="-1280761"/>
            <a:ext cx="2427491" cy="2869273"/>
          </a:xfrm>
          <a:prstGeom prst="rect">
            <a:avLst/>
          </a:prstGeom>
          <a:noFill/>
          <a:ln>
            <a:noFill/>
          </a:ln>
        </p:spPr>
      </p:pic>
      <p:sp>
        <p:nvSpPr>
          <p:cNvPr id="47" name="Google Shape;47;p7"/>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48" name="Google Shape;48;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body" idx="1"/>
          </p:nvPr>
        </p:nvSpPr>
        <p:spPr>
          <a:xfrm>
            <a:off x="726450" y="1754975"/>
            <a:ext cx="4015200" cy="2151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0" name="Google Shape;50;p7"/>
          <p:cNvSpPr>
            <a:spLocks noGrp="1"/>
          </p:cNvSpPr>
          <p:nvPr>
            <p:ph type="pic" idx="2"/>
          </p:nvPr>
        </p:nvSpPr>
        <p:spPr>
          <a:xfrm>
            <a:off x="4976975" y="1374425"/>
            <a:ext cx="3232800" cy="2913000"/>
          </a:xfrm>
          <a:prstGeom prst="rect">
            <a:avLst/>
          </a:prstGeom>
          <a:noFill/>
          <a:ln>
            <a:noFill/>
          </a:ln>
        </p:spPr>
      </p:sp>
      <p:pic>
        <p:nvPicPr>
          <p:cNvPr id="51" name="Google Shape;51;p7"/>
          <p:cNvPicPr preferRelativeResize="0"/>
          <p:nvPr/>
        </p:nvPicPr>
        <p:blipFill>
          <a:blip r:embed="rId4">
            <a:alphaModFix/>
          </a:blip>
          <a:stretch>
            <a:fillRect/>
          </a:stretch>
        </p:blipFill>
        <p:spPr>
          <a:xfrm>
            <a:off x="7581000" y="3718075"/>
            <a:ext cx="2004350" cy="1771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pic>
        <p:nvPicPr>
          <p:cNvPr id="53" name="Google Shape;53;p8"/>
          <p:cNvPicPr preferRelativeResize="0"/>
          <p:nvPr/>
        </p:nvPicPr>
        <p:blipFill>
          <a:blip r:embed="rId2">
            <a:alphaModFix/>
          </a:blip>
          <a:stretch>
            <a:fillRect/>
          </a:stretch>
        </p:blipFill>
        <p:spPr>
          <a:xfrm rot="2564540">
            <a:off x="6914801" y="3314739"/>
            <a:ext cx="1757600" cy="2077470"/>
          </a:xfrm>
          <a:prstGeom prst="rect">
            <a:avLst/>
          </a:prstGeom>
          <a:noFill/>
          <a:ln>
            <a:noFill/>
          </a:ln>
        </p:spPr>
      </p:pic>
      <p:pic>
        <p:nvPicPr>
          <p:cNvPr id="54" name="Google Shape;54;p8"/>
          <p:cNvPicPr preferRelativeResize="0"/>
          <p:nvPr/>
        </p:nvPicPr>
        <p:blipFill>
          <a:blip r:embed="rId3">
            <a:alphaModFix/>
          </a:blip>
          <a:stretch>
            <a:fillRect/>
          </a:stretch>
        </p:blipFill>
        <p:spPr>
          <a:xfrm rot="9831347">
            <a:off x="-513596" y="-512479"/>
            <a:ext cx="3741343" cy="2697109"/>
          </a:xfrm>
          <a:prstGeom prst="rect">
            <a:avLst/>
          </a:prstGeom>
          <a:noFill/>
          <a:ln>
            <a:noFill/>
          </a:ln>
        </p:spPr>
      </p:pic>
      <p:sp>
        <p:nvSpPr>
          <p:cNvPr id="55" name="Google Shape;55;p8"/>
          <p:cNvSpPr/>
          <p:nvPr/>
        </p:nvSpPr>
        <p:spPr>
          <a:xfrm>
            <a:off x="1338200" y="752725"/>
            <a:ext cx="6467700" cy="36381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56" name="Google Shape;56;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rot="-4635493">
            <a:off x="2274795" y="2906403"/>
            <a:ext cx="3216735" cy="3808545"/>
          </a:xfrm>
          <a:prstGeom prst="rect">
            <a:avLst/>
          </a:prstGeom>
          <a:noFill/>
          <a:ln>
            <a:noFill/>
          </a:ln>
        </p:spPr>
      </p:pic>
      <p:pic>
        <p:nvPicPr>
          <p:cNvPr id="59" name="Google Shape;59;p9"/>
          <p:cNvPicPr preferRelativeResize="0"/>
          <p:nvPr/>
        </p:nvPicPr>
        <p:blipFill>
          <a:blip r:embed="rId3">
            <a:alphaModFix/>
          </a:blip>
          <a:stretch>
            <a:fillRect/>
          </a:stretch>
        </p:blipFill>
        <p:spPr>
          <a:xfrm>
            <a:off x="-430164" y="-382850"/>
            <a:ext cx="2535630" cy="2089349"/>
          </a:xfrm>
          <a:prstGeom prst="rect">
            <a:avLst/>
          </a:prstGeom>
          <a:noFill/>
          <a:ln>
            <a:noFill/>
          </a:ln>
        </p:spPr>
      </p:pic>
      <p:sp>
        <p:nvSpPr>
          <p:cNvPr id="60" name="Google Shape;60;p9"/>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pic>
        <p:nvPicPr>
          <p:cNvPr id="61" name="Google Shape;61;p9"/>
          <p:cNvPicPr preferRelativeResize="0"/>
          <p:nvPr/>
        </p:nvPicPr>
        <p:blipFill>
          <a:blip r:embed="rId4">
            <a:alphaModFix/>
          </a:blip>
          <a:stretch>
            <a:fillRect/>
          </a:stretch>
        </p:blipFill>
        <p:spPr>
          <a:xfrm>
            <a:off x="8261087" y="0"/>
            <a:ext cx="759352" cy="897549"/>
          </a:xfrm>
          <a:prstGeom prst="rect">
            <a:avLst/>
          </a:prstGeom>
          <a:noFill/>
          <a:ln>
            <a:noFill/>
          </a:ln>
        </p:spPr>
      </p:pic>
      <p:sp>
        <p:nvSpPr>
          <p:cNvPr id="62" name="Google Shape;62;p9"/>
          <p:cNvSpPr txBox="1">
            <a:spLocks noGrp="1"/>
          </p:cNvSpPr>
          <p:nvPr>
            <p:ph type="subTitle" idx="1"/>
          </p:nvPr>
        </p:nvSpPr>
        <p:spPr>
          <a:xfrm>
            <a:off x="720064" y="1732525"/>
            <a:ext cx="3597000" cy="238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63" name="Google Shape;63;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 name="Google Shape;64;p9"/>
          <p:cNvSpPr txBox="1">
            <a:spLocks noGrp="1"/>
          </p:cNvSpPr>
          <p:nvPr>
            <p:ph type="subTitle" idx="2"/>
          </p:nvPr>
        </p:nvSpPr>
        <p:spPr>
          <a:xfrm>
            <a:off x="4826936" y="1732525"/>
            <a:ext cx="3597000" cy="238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740550" y="3910025"/>
            <a:ext cx="7662900" cy="6939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pic>
        <p:nvPicPr>
          <p:cNvPr id="68" name="Google Shape;68;p11"/>
          <p:cNvPicPr preferRelativeResize="0"/>
          <p:nvPr/>
        </p:nvPicPr>
        <p:blipFill>
          <a:blip r:embed="rId2">
            <a:alphaModFix/>
          </a:blip>
          <a:stretch>
            <a:fillRect/>
          </a:stretch>
        </p:blipFill>
        <p:spPr>
          <a:xfrm>
            <a:off x="3132186" y="3878875"/>
            <a:ext cx="2535630" cy="2089349"/>
          </a:xfrm>
          <a:prstGeom prst="rect">
            <a:avLst/>
          </a:prstGeom>
          <a:noFill/>
          <a:ln>
            <a:noFill/>
          </a:ln>
        </p:spPr>
      </p:pic>
      <p:pic>
        <p:nvPicPr>
          <p:cNvPr id="69" name="Google Shape;69;p11"/>
          <p:cNvPicPr preferRelativeResize="0"/>
          <p:nvPr/>
        </p:nvPicPr>
        <p:blipFill>
          <a:blip r:embed="rId3">
            <a:alphaModFix/>
          </a:blip>
          <a:stretch>
            <a:fillRect/>
          </a:stretch>
        </p:blipFill>
        <p:spPr>
          <a:xfrm>
            <a:off x="7905124" y="-420749"/>
            <a:ext cx="1471275" cy="1739050"/>
          </a:xfrm>
          <a:prstGeom prst="rect">
            <a:avLst/>
          </a:prstGeom>
          <a:noFill/>
          <a:ln>
            <a:noFill/>
          </a:ln>
        </p:spPr>
      </p:pic>
      <p:pic>
        <p:nvPicPr>
          <p:cNvPr id="70" name="Google Shape;70;p11"/>
          <p:cNvPicPr preferRelativeResize="0"/>
          <p:nvPr/>
        </p:nvPicPr>
        <p:blipFill>
          <a:blip r:embed="rId4">
            <a:alphaModFix/>
          </a:blip>
          <a:stretch>
            <a:fillRect/>
          </a:stretch>
        </p:blipFill>
        <p:spPr>
          <a:xfrm rot="-3074751">
            <a:off x="-1078006" y="-351147"/>
            <a:ext cx="3216737" cy="3808544"/>
          </a:xfrm>
          <a:prstGeom prst="rect">
            <a:avLst/>
          </a:prstGeom>
          <a:noFill/>
          <a:ln>
            <a:noFill/>
          </a:ln>
        </p:spPr>
      </p:pic>
      <p:sp>
        <p:nvSpPr>
          <p:cNvPr id="71" name="Google Shape;71;p11"/>
          <p:cNvSpPr/>
          <p:nvPr/>
        </p:nvSpPr>
        <p:spPr>
          <a:xfrm>
            <a:off x="395925" y="327175"/>
            <a:ext cx="8352300" cy="4489200"/>
          </a:xfrm>
          <a:prstGeom prst="roundRect">
            <a:avLst>
              <a:gd name="adj" fmla="val 5953"/>
            </a:avLst>
          </a:prstGeom>
          <a:solidFill>
            <a:schemeClr val="dk2"/>
          </a:solidFill>
          <a:ln>
            <a:noFill/>
          </a:ln>
          <a:effectLst>
            <a:outerShdw blurRad="57150" dist="47625"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72" name="Google Shape;72;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ctrTitle"/>
          </p:nvPr>
        </p:nvSpPr>
        <p:spPr>
          <a:xfrm>
            <a:off x="1677750" y="1481550"/>
            <a:ext cx="5788500"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UTM Avo" panose="02040603050506020204" pitchFamily="18" charset="0"/>
              </a:rPr>
              <a:t>DEBUG</a:t>
            </a:r>
            <a:br>
              <a:rPr lang="en" dirty="0">
                <a:latin typeface="UTM Avo" panose="02040603050506020204" pitchFamily="18" charset="0"/>
              </a:rPr>
            </a:br>
            <a:r>
              <a:rPr lang="en" dirty="0">
                <a:latin typeface="UTM Avo" panose="02040603050506020204" pitchFamily="18" charset="0"/>
              </a:rPr>
              <a:t>ỨNG DỤNG</a:t>
            </a:r>
            <a:endParaRPr dirty="0">
              <a:latin typeface="UTM Avo" panose="0204060305050602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36"/>
          <p:cNvSpPr txBox="1"/>
          <p:nvPr/>
        </p:nvSpPr>
        <p:spPr>
          <a:xfrm>
            <a:off x="1652400" y="1142057"/>
            <a:ext cx="5839200" cy="601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vi-VN" sz="1600" dirty="0">
                <a:solidFill>
                  <a:schemeClr val="dk1"/>
                </a:solidFill>
                <a:latin typeface="UTM Avo" panose="02040603050506020204" pitchFamily="18" charset="0"/>
                <a:ea typeface="Inter"/>
                <a:cs typeface="Inter"/>
                <a:sym typeface="Inter"/>
              </a:rPr>
              <a:t>Khi ứng dụng dừng lại tại breakpoint, để có thể kiểm tra giá trị của các biến thì chúng ta có một cách. Cách đơn giản là di chuột qua các biến để thấy các giá trị hiện tại của nó:</a:t>
            </a:r>
            <a:endParaRPr sz="1600" dirty="0">
              <a:solidFill>
                <a:schemeClr val="dk1"/>
              </a:solidFill>
              <a:latin typeface="UTM Avo" panose="02040603050506020204" pitchFamily="18" charset="0"/>
              <a:ea typeface="Inter"/>
              <a:cs typeface="Inter"/>
              <a:sym typeface="Inter"/>
            </a:endParaRPr>
          </a:p>
        </p:txBody>
      </p:sp>
      <p:pic>
        <p:nvPicPr>
          <p:cNvPr id="4098" name="Picture 2" descr="Debug ứng dụng trong Android Studio">
            <a:extLst>
              <a:ext uri="{FF2B5EF4-FFF2-40B4-BE49-F238E27FC236}">
                <a16:creationId xmlns:a16="http://schemas.microsoft.com/office/drawing/2014/main" id="{7FBA5DFB-5058-423F-197F-D6357E667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210" y="2505940"/>
            <a:ext cx="5663580" cy="12694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36"/>
          <p:cNvSpPr txBox="1"/>
          <p:nvPr/>
        </p:nvSpPr>
        <p:spPr>
          <a:xfrm>
            <a:off x="1652400" y="1142057"/>
            <a:ext cx="5839200" cy="601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vi-VN" sz="1600" dirty="0">
                <a:solidFill>
                  <a:schemeClr val="dk1"/>
                </a:solidFill>
                <a:latin typeface="UTM Avo" panose="02040603050506020204" pitchFamily="18" charset="0"/>
                <a:ea typeface="Inter"/>
                <a:cs typeface="Inter"/>
                <a:sym typeface="Inter"/>
              </a:rPr>
              <a:t>Nếu chúng ta click vào biểu tượng “+” ở bên trái của cửa sổ màu vàng xuất hiện khi chúng ta di chuột qua một biến, chúng ta có thể xem thêm chi tiết hơn:</a:t>
            </a:r>
          </a:p>
        </p:txBody>
      </p:sp>
      <p:pic>
        <p:nvPicPr>
          <p:cNvPr id="5122" name="Picture 2" descr="Debug ứng dụng trong Android Studio">
            <a:extLst>
              <a:ext uri="{FF2B5EF4-FFF2-40B4-BE49-F238E27FC236}">
                <a16:creationId xmlns:a16="http://schemas.microsoft.com/office/drawing/2014/main" id="{8738540B-B49C-5B84-DF6A-3DD9C6E8C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2" y="2171267"/>
            <a:ext cx="4905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1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3" name="Google Shape;263;p37"/>
          <p:cNvSpPr txBox="1"/>
          <p:nvPr/>
        </p:nvSpPr>
        <p:spPr>
          <a:xfrm>
            <a:off x="720000" y="1066978"/>
            <a:ext cx="7703999" cy="62415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vi-VN" dirty="0">
                <a:solidFill>
                  <a:schemeClr val="dk1"/>
                </a:solidFill>
                <a:latin typeface="UTM Avo" panose="02040603050506020204" pitchFamily="18" charset="0"/>
                <a:ea typeface="Inter"/>
                <a:cs typeface="Inter"/>
                <a:sym typeface="Inter"/>
              </a:rPr>
              <a:t>Cửa sổ này sẽ hiện khi ứng dụng dừng tại breakpoint. Trình gỡ lỗi debugger chứa nhiều nút để tương tác với code. Dưới đây là 10 nút mà bạn sẽ thường sử dụng nhất:</a:t>
            </a:r>
            <a:endParaRPr lang="en-US" dirty="0">
              <a:solidFill>
                <a:schemeClr val="dk1"/>
              </a:solidFill>
              <a:latin typeface="UTM Avo" panose="02040603050506020204" pitchFamily="18" charset="0"/>
              <a:ea typeface="Inter"/>
              <a:cs typeface="Inter"/>
              <a:sym typeface="Inter"/>
            </a:endParaRPr>
          </a:p>
        </p:txBody>
      </p:sp>
      <p:sp>
        <p:nvSpPr>
          <p:cNvPr id="4" name="Google Shape;227;p33">
            <a:extLst>
              <a:ext uri="{FF2B5EF4-FFF2-40B4-BE49-F238E27FC236}">
                <a16:creationId xmlns:a16="http://schemas.microsoft.com/office/drawing/2014/main" id="{8F1082A2-99CF-213D-59C9-704EC061B6CF}"/>
              </a:ext>
            </a:extLst>
          </p:cNvPr>
          <p:cNvSpPr txBox="1">
            <a:spLocks/>
          </p:cNvSpPr>
          <p:nvPr/>
        </p:nvSpPr>
        <p:spPr>
          <a:xfrm>
            <a:off x="412173" y="427292"/>
            <a:ext cx="831965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vi-VN" sz="2600" dirty="0">
                <a:latin typeface="UTM Avo" panose="02040603050506020204" pitchFamily="18" charset="0"/>
              </a:rPr>
              <a:t>Cách điều hướng các dòng code khi debug</a:t>
            </a:r>
            <a:endParaRPr lang="vi-VN" sz="2600" dirty="0"/>
          </a:p>
        </p:txBody>
      </p:sp>
      <p:pic>
        <p:nvPicPr>
          <p:cNvPr id="6146" name="Picture 2" descr="Debug ứng dụng trong Android Studio">
            <a:extLst>
              <a:ext uri="{FF2B5EF4-FFF2-40B4-BE49-F238E27FC236}">
                <a16:creationId xmlns:a16="http://schemas.microsoft.com/office/drawing/2014/main" id="{B9002E8A-DC41-31AE-3DA8-2A2198BE62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095"/>
          <a:stretch/>
        </p:blipFill>
        <p:spPr bwMode="auto">
          <a:xfrm>
            <a:off x="1285009" y="1731819"/>
            <a:ext cx="6573982" cy="2810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4" name="Title 3">
            <a:extLst>
              <a:ext uri="{FF2B5EF4-FFF2-40B4-BE49-F238E27FC236}">
                <a16:creationId xmlns:a16="http://schemas.microsoft.com/office/drawing/2014/main" id="{66A09365-1CDB-9150-ED52-BFF5E11F346B}"/>
              </a:ext>
            </a:extLst>
          </p:cNvPr>
          <p:cNvSpPr>
            <a:spLocks noGrp="1"/>
          </p:cNvSpPr>
          <p:nvPr>
            <p:ph type="title"/>
          </p:nvPr>
        </p:nvSpPr>
        <p:spPr/>
        <p:txBody>
          <a:bodyPr/>
          <a:lstStyle/>
          <a:p>
            <a:r>
              <a:rPr lang="en-US" dirty="0">
                <a:latin typeface="UTM Avo" panose="02040603050506020204" pitchFamily="18" charset="0"/>
              </a:rPr>
              <a:t>Thông tin </a:t>
            </a:r>
            <a:r>
              <a:rPr lang="en-US" dirty="0" err="1">
                <a:latin typeface="UTM Avo" panose="02040603050506020204" pitchFamily="18" charset="0"/>
              </a:rPr>
              <a:t>các</a:t>
            </a:r>
            <a:r>
              <a:rPr lang="en-US" dirty="0">
                <a:latin typeface="UTM Avo" panose="02040603050506020204" pitchFamily="18" charset="0"/>
              </a:rPr>
              <a:t> </a:t>
            </a:r>
            <a:r>
              <a:rPr lang="en-US" dirty="0" err="1">
                <a:latin typeface="UTM Avo" panose="02040603050506020204" pitchFamily="18" charset="0"/>
              </a:rPr>
              <a:t>nút</a:t>
            </a:r>
            <a:endParaRPr lang="vi-VN" dirty="0"/>
          </a:p>
        </p:txBody>
      </p:sp>
      <p:graphicFrame>
        <p:nvGraphicFramePr>
          <p:cNvPr id="19" name="Table 18">
            <a:extLst>
              <a:ext uri="{FF2B5EF4-FFF2-40B4-BE49-F238E27FC236}">
                <a16:creationId xmlns:a16="http://schemas.microsoft.com/office/drawing/2014/main" id="{F2F9A474-A124-37C4-F3B7-A255BAFAD3ED}"/>
              </a:ext>
            </a:extLst>
          </p:cNvPr>
          <p:cNvGraphicFramePr>
            <a:graphicFrameLocks noGrp="1"/>
          </p:cNvGraphicFramePr>
          <p:nvPr>
            <p:extLst>
              <p:ext uri="{D42A27DB-BD31-4B8C-83A1-F6EECF244321}">
                <p14:modId xmlns:p14="http://schemas.microsoft.com/office/powerpoint/2010/main" val="1506300647"/>
              </p:ext>
            </p:extLst>
          </p:nvPr>
        </p:nvGraphicFramePr>
        <p:xfrm>
          <a:off x="831272" y="1170709"/>
          <a:ext cx="7453745" cy="3359725"/>
        </p:xfrm>
        <a:graphic>
          <a:graphicData uri="http://schemas.openxmlformats.org/drawingml/2006/table">
            <a:tbl>
              <a:tblPr firstRow="1" bandRow="1">
                <a:tableStyleId>{F392655B-19C4-46E6-B83B-A458420F1580}</a:tableStyleId>
              </a:tblPr>
              <a:tblGrid>
                <a:gridCol w="2761274">
                  <a:extLst>
                    <a:ext uri="{9D8B030D-6E8A-4147-A177-3AD203B41FA5}">
                      <a16:colId xmlns:a16="http://schemas.microsoft.com/office/drawing/2014/main" val="518620404"/>
                    </a:ext>
                  </a:extLst>
                </a:gridCol>
                <a:gridCol w="4692471">
                  <a:extLst>
                    <a:ext uri="{9D8B030D-6E8A-4147-A177-3AD203B41FA5}">
                      <a16:colId xmlns:a16="http://schemas.microsoft.com/office/drawing/2014/main" val="893584028"/>
                    </a:ext>
                  </a:extLst>
                </a:gridCol>
              </a:tblGrid>
              <a:tr h="8807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latin typeface="UTM Avo" panose="02040603050506020204" pitchFamily="18" charset="0"/>
                        </a:rPr>
                        <a:t>1. </a:t>
                      </a:r>
                      <a:r>
                        <a:rPr lang="en-US" sz="1600" b="1" dirty="0" err="1">
                          <a:latin typeface="UTM Avo" panose="02040603050506020204" pitchFamily="18" charset="0"/>
                        </a:rPr>
                        <a:t>Nút</a:t>
                      </a:r>
                      <a:r>
                        <a:rPr lang="en-US" sz="1600" b="1" dirty="0">
                          <a:latin typeface="UTM Avo" panose="02040603050506020204" pitchFamily="18" charset="0"/>
                        </a:rPr>
                        <a:t> </a:t>
                      </a:r>
                      <a:r>
                        <a:rPr lang="en-US" sz="1600" b="1" dirty="0" err="1">
                          <a:latin typeface="UTM Avo" panose="02040603050506020204" pitchFamily="18" charset="0"/>
                        </a:rPr>
                        <a:t>hiển</a:t>
                      </a:r>
                      <a:r>
                        <a:rPr lang="en-US" sz="1600" b="1" dirty="0">
                          <a:latin typeface="UTM Avo" panose="02040603050506020204" pitchFamily="18" charset="0"/>
                        </a:rPr>
                        <a:t> </a:t>
                      </a:r>
                      <a:r>
                        <a:rPr lang="en-US" sz="1600" b="1" dirty="0" err="1">
                          <a:latin typeface="UTM Avo" panose="02040603050506020204" pitchFamily="18" charset="0"/>
                        </a:rPr>
                        <a:t>thị</a:t>
                      </a:r>
                      <a:r>
                        <a:rPr lang="en-US" sz="1600" b="1" dirty="0">
                          <a:latin typeface="UTM Avo" panose="02040603050506020204" pitchFamily="18" charset="0"/>
                        </a:rPr>
                        <a:t> Breakpoint </a:t>
                      </a:r>
                      <a:r>
                        <a:rPr lang="en-US" sz="1600" b="1" dirty="0" err="1">
                          <a:latin typeface="UTM Avo" panose="02040603050506020204" pitchFamily="18" charset="0"/>
                        </a:rPr>
                        <a:t>đang</a:t>
                      </a:r>
                      <a:r>
                        <a:rPr lang="en-US" sz="1600" b="1" dirty="0">
                          <a:latin typeface="UTM Avo" panose="02040603050506020204" pitchFamily="18" charset="0"/>
                        </a:rPr>
                        <a:t> active</a:t>
                      </a:r>
                      <a:endParaRPr lang="vi-VN" sz="16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err="1">
                          <a:latin typeface="UTM Avo" panose="02040603050506020204" pitchFamily="18" charset="0"/>
                        </a:rPr>
                        <a:t>Nút</a:t>
                      </a:r>
                      <a:r>
                        <a:rPr lang="en-US" sz="1600" dirty="0">
                          <a:latin typeface="UTM Avo" panose="02040603050506020204" pitchFamily="18" charset="0"/>
                        </a:rPr>
                        <a:t> </a:t>
                      </a:r>
                      <a:r>
                        <a:rPr lang="en-US" sz="1600" dirty="0" err="1">
                          <a:latin typeface="UTM Avo" panose="02040603050506020204" pitchFamily="18" charset="0"/>
                        </a:rPr>
                        <a:t>này</a:t>
                      </a:r>
                      <a:r>
                        <a:rPr lang="en-US" sz="1600" dirty="0">
                          <a:latin typeface="UTM Avo" panose="02040603050506020204" pitchFamily="18" charset="0"/>
                        </a:rPr>
                        <a:t> </a:t>
                      </a:r>
                      <a:r>
                        <a:rPr lang="en-US" sz="1600" dirty="0" err="1">
                          <a:latin typeface="UTM Avo" panose="02040603050506020204" pitchFamily="18" charset="0"/>
                        </a:rPr>
                        <a:t>có</a:t>
                      </a:r>
                      <a:r>
                        <a:rPr lang="en-US" sz="1600" dirty="0">
                          <a:latin typeface="UTM Avo" panose="02040603050506020204" pitchFamily="18" charset="0"/>
                        </a:rPr>
                        <a:t> </a:t>
                      </a:r>
                      <a:r>
                        <a:rPr lang="en-US" sz="1600" dirty="0" err="1">
                          <a:latin typeface="UTM Avo" panose="02040603050506020204" pitchFamily="18" charset="0"/>
                        </a:rPr>
                        <a:t>tác</a:t>
                      </a:r>
                      <a:r>
                        <a:rPr lang="en-US" sz="1600" dirty="0">
                          <a:latin typeface="UTM Avo" panose="02040603050506020204" pitchFamily="18" charset="0"/>
                        </a:rPr>
                        <a:t> </a:t>
                      </a:r>
                      <a:r>
                        <a:rPr lang="en-US" sz="1600" dirty="0" err="1">
                          <a:latin typeface="UTM Avo" panose="02040603050506020204" pitchFamily="18" charset="0"/>
                        </a:rPr>
                        <a:t>dụng</a:t>
                      </a:r>
                      <a:r>
                        <a:rPr lang="en-US" sz="1600" dirty="0">
                          <a:latin typeface="UTM Avo" panose="02040603050506020204" pitchFamily="18" charset="0"/>
                        </a:rPr>
                        <a:t> </a:t>
                      </a:r>
                      <a:r>
                        <a:rPr lang="en-US" sz="1600" dirty="0" err="1">
                          <a:latin typeface="UTM Avo" panose="02040603050506020204" pitchFamily="18" charset="0"/>
                        </a:rPr>
                        <a:t>đặt</a:t>
                      </a:r>
                      <a:r>
                        <a:rPr lang="en-US" sz="1600" dirty="0">
                          <a:latin typeface="UTM Avo" panose="02040603050506020204" pitchFamily="18" charset="0"/>
                        </a:rPr>
                        <a:t> con </a:t>
                      </a:r>
                      <a:r>
                        <a:rPr lang="en-US" sz="1600" dirty="0" err="1">
                          <a:latin typeface="UTM Avo" panose="02040603050506020204" pitchFamily="18" charset="0"/>
                        </a:rPr>
                        <a:t>trỏ</a:t>
                      </a:r>
                      <a:r>
                        <a:rPr lang="en-US" sz="1600" dirty="0">
                          <a:latin typeface="UTM Avo" panose="02040603050506020204" pitchFamily="18" charset="0"/>
                        </a:rPr>
                        <a:t> </a:t>
                      </a:r>
                      <a:r>
                        <a:rPr lang="en-US" sz="1600" dirty="0" err="1">
                          <a:latin typeface="UTM Avo" panose="02040603050506020204" pitchFamily="18" charset="0"/>
                        </a:rPr>
                        <a:t>trở</a:t>
                      </a:r>
                      <a:r>
                        <a:rPr lang="en-US" sz="1600" dirty="0">
                          <a:latin typeface="UTM Avo" panose="02040603050506020204" pitchFamily="18" charset="0"/>
                        </a:rPr>
                        <a:t> </a:t>
                      </a:r>
                      <a:r>
                        <a:rPr lang="en-US" sz="1600" dirty="0" err="1">
                          <a:latin typeface="UTM Avo" panose="02040603050506020204" pitchFamily="18" charset="0"/>
                        </a:rPr>
                        <a:t>lại</a:t>
                      </a:r>
                      <a:r>
                        <a:rPr lang="en-US" sz="1600" dirty="0">
                          <a:latin typeface="UTM Avo" panose="02040603050506020204" pitchFamily="18" charset="0"/>
                        </a:rPr>
                        <a:t> </a:t>
                      </a:r>
                      <a:r>
                        <a:rPr lang="en-US" sz="1600" dirty="0" err="1">
                          <a:latin typeface="UTM Avo" panose="02040603050506020204" pitchFamily="18" charset="0"/>
                        </a:rPr>
                        <a:t>vào</a:t>
                      </a:r>
                      <a:r>
                        <a:rPr lang="en-US" sz="1600" dirty="0">
                          <a:latin typeface="UTM Avo" panose="02040603050506020204" pitchFamily="18" charset="0"/>
                        </a:rPr>
                        <a:t> </a:t>
                      </a:r>
                      <a:r>
                        <a:rPr lang="en-US" sz="1600" dirty="0" err="1">
                          <a:latin typeface="UTM Avo" panose="02040603050506020204" pitchFamily="18" charset="0"/>
                        </a:rPr>
                        <a:t>vị</a:t>
                      </a:r>
                      <a:r>
                        <a:rPr lang="en-US" sz="1600" dirty="0">
                          <a:latin typeface="UTM Avo" panose="02040603050506020204" pitchFamily="18" charset="0"/>
                        </a:rPr>
                        <a:t> </a:t>
                      </a:r>
                      <a:r>
                        <a:rPr lang="en-US" sz="1600" dirty="0" err="1">
                          <a:latin typeface="UTM Avo" panose="02040603050506020204" pitchFamily="18" charset="0"/>
                        </a:rPr>
                        <a:t>trí</a:t>
                      </a:r>
                      <a:r>
                        <a:rPr lang="en-US" sz="1600" dirty="0">
                          <a:latin typeface="UTM Avo" panose="02040603050506020204" pitchFamily="18" charset="0"/>
                        </a:rPr>
                        <a:t> </a:t>
                      </a:r>
                      <a:r>
                        <a:rPr lang="en-US" sz="1600" dirty="0" err="1">
                          <a:latin typeface="UTM Avo" panose="02040603050506020204" pitchFamily="18" charset="0"/>
                        </a:rPr>
                        <a:t>mà</a:t>
                      </a:r>
                      <a:r>
                        <a:rPr lang="en-US" sz="1600" dirty="0">
                          <a:latin typeface="UTM Avo" panose="02040603050506020204" pitchFamily="18" charset="0"/>
                        </a:rPr>
                        <a:t> </a:t>
                      </a:r>
                      <a:r>
                        <a:rPr lang="en-US" sz="1600" dirty="0" err="1">
                          <a:latin typeface="UTM Avo" panose="02040603050506020204" pitchFamily="18" charset="0"/>
                        </a:rPr>
                        <a:t>bạn</a:t>
                      </a:r>
                      <a:r>
                        <a:rPr lang="en-US" sz="1600" dirty="0">
                          <a:latin typeface="UTM Avo" panose="02040603050506020204" pitchFamily="18" charset="0"/>
                        </a:rPr>
                        <a:t> </a:t>
                      </a:r>
                      <a:r>
                        <a:rPr lang="en-US" sz="1600" dirty="0" err="1">
                          <a:latin typeface="UTM Avo" panose="02040603050506020204" pitchFamily="18" charset="0"/>
                        </a:rPr>
                        <a:t>đang</a:t>
                      </a:r>
                      <a:r>
                        <a:rPr lang="en-US" sz="1600" dirty="0">
                          <a:latin typeface="UTM Avo" panose="02040603050506020204" pitchFamily="18" charset="0"/>
                        </a:rPr>
                        <a:t> debug </a:t>
                      </a:r>
                      <a:r>
                        <a:rPr lang="en-US" sz="1600" dirty="0" err="1">
                          <a:latin typeface="UTM Avo" panose="02040603050506020204" pitchFamily="18" charset="0"/>
                        </a:rPr>
                        <a:t>lỗi</a:t>
                      </a:r>
                      <a:r>
                        <a:rPr lang="en-US" sz="1600" dirty="0">
                          <a:latin typeface="UTM Avo" panose="02040603050506020204" pitchFamily="18" charset="0"/>
                        </a:rPr>
                        <a:t>.</a:t>
                      </a:r>
                    </a:p>
                  </a:txBody>
                  <a:tcPr/>
                </a:tc>
                <a:extLst>
                  <a:ext uri="{0D108BD9-81ED-4DB2-BD59-A6C34878D82A}">
                    <a16:rowId xmlns:a16="http://schemas.microsoft.com/office/drawing/2014/main" val="696854188"/>
                  </a:ext>
                </a:extLst>
              </a:tr>
              <a:tr h="6197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i="0" u="none" strike="noStrike" cap="none" dirty="0">
                          <a:solidFill>
                            <a:srgbClr val="000000"/>
                          </a:solidFill>
                          <a:latin typeface="UTM Avo" panose="02040603050506020204" pitchFamily="18" charset="0"/>
                          <a:ea typeface="Arial"/>
                          <a:cs typeface="Arial"/>
                          <a:sym typeface="Arial"/>
                        </a:rPr>
                        <a:t>2. Step Over</a:t>
                      </a:r>
                      <a:endParaRPr lang="vi-VN" sz="16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err="1">
                          <a:latin typeface="UTM Avo" panose="02040603050506020204" pitchFamily="18" charset="0"/>
                        </a:rPr>
                        <a:t>Nút</a:t>
                      </a:r>
                      <a:r>
                        <a:rPr lang="en-US" sz="1600" dirty="0">
                          <a:latin typeface="UTM Avo" panose="02040603050506020204" pitchFamily="18" charset="0"/>
                        </a:rPr>
                        <a:t> </a:t>
                      </a:r>
                      <a:r>
                        <a:rPr lang="en-US" sz="1600" dirty="0" err="1">
                          <a:latin typeface="UTM Avo" panose="02040603050506020204" pitchFamily="18" charset="0"/>
                        </a:rPr>
                        <a:t>này</a:t>
                      </a:r>
                      <a:r>
                        <a:rPr lang="en-US" sz="1600" dirty="0">
                          <a:latin typeface="UTM Avo" panose="02040603050506020204" pitchFamily="18" charset="0"/>
                        </a:rPr>
                        <a:t> </a:t>
                      </a:r>
                      <a:r>
                        <a:rPr lang="en-US" sz="1600" dirty="0" err="1">
                          <a:latin typeface="UTM Avo" panose="02040603050506020204" pitchFamily="18" charset="0"/>
                        </a:rPr>
                        <a:t>sẽ</a:t>
                      </a:r>
                      <a:r>
                        <a:rPr lang="en-US" sz="1600" dirty="0">
                          <a:latin typeface="UTM Avo" panose="02040603050506020204" pitchFamily="18" charset="0"/>
                        </a:rPr>
                        <a:t> </a:t>
                      </a:r>
                      <a:r>
                        <a:rPr lang="en-US" sz="1600" dirty="0" err="1">
                          <a:latin typeface="UTM Avo" panose="02040603050506020204" pitchFamily="18" charset="0"/>
                        </a:rPr>
                        <a:t>giúp</a:t>
                      </a:r>
                      <a:r>
                        <a:rPr lang="en-US" sz="1600" dirty="0">
                          <a:latin typeface="UTM Avo" panose="02040603050506020204" pitchFamily="18" charset="0"/>
                        </a:rPr>
                        <a:t> debug </a:t>
                      </a:r>
                      <a:r>
                        <a:rPr lang="en-US" sz="1600" dirty="0" err="1">
                          <a:latin typeface="UTM Avo" panose="02040603050506020204" pitchFamily="18" charset="0"/>
                        </a:rPr>
                        <a:t>nhảy</a:t>
                      </a:r>
                      <a:r>
                        <a:rPr lang="en-US" sz="1600" dirty="0">
                          <a:latin typeface="UTM Avo" panose="02040603050506020204" pitchFamily="18" charset="0"/>
                        </a:rPr>
                        <a:t> </a:t>
                      </a:r>
                      <a:r>
                        <a:rPr lang="en-US" sz="1600" dirty="0" err="1">
                          <a:latin typeface="UTM Avo" panose="02040603050506020204" pitchFamily="18" charset="0"/>
                        </a:rPr>
                        <a:t>xuống</a:t>
                      </a:r>
                      <a:r>
                        <a:rPr lang="en-US" sz="1600" dirty="0">
                          <a:latin typeface="UTM Avo" panose="02040603050506020204" pitchFamily="18" charset="0"/>
                        </a:rPr>
                        <a:t> </a:t>
                      </a:r>
                      <a:r>
                        <a:rPr lang="en-US" sz="1600" dirty="0" err="1">
                          <a:latin typeface="UTM Avo" panose="02040603050506020204" pitchFamily="18" charset="0"/>
                        </a:rPr>
                        <a:t>dòng</a:t>
                      </a:r>
                      <a:r>
                        <a:rPr lang="en-US" sz="1600" dirty="0">
                          <a:latin typeface="UTM Avo" panose="02040603050506020204" pitchFamily="18" charset="0"/>
                        </a:rPr>
                        <a:t> code </a:t>
                      </a:r>
                      <a:r>
                        <a:rPr lang="en-US" sz="1600" dirty="0" err="1">
                          <a:latin typeface="UTM Avo" panose="02040603050506020204" pitchFamily="18" charset="0"/>
                        </a:rPr>
                        <a:t>tiếp</a:t>
                      </a:r>
                      <a:r>
                        <a:rPr lang="en-US" sz="1600" dirty="0">
                          <a:latin typeface="UTM Avo" panose="02040603050506020204" pitchFamily="18" charset="0"/>
                        </a:rPr>
                        <a:t> </a:t>
                      </a:r>
                      <a:r>
                        <a:rPr lang="en-US" sz="1600" dirty="0" err="1">
                          <a:latin typeface="UTM Avo" panose="02040603050506020204" pitchFamily="18" charset="0"/>
                        </a:rPr>
                        <a:t>theo</a:t>
                      </a:r>
                      <a:endParaRPr lang="vi-VN" sz="16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3691013201"/>
                  </a:ext>
                </a:extLst>
              </a:tr>
              <a:tr h="619755">
                <a:tc>
                  <a:txBody>
                    <a:bodyPr/>
                    <a:lstStyle/>
                    <a:p>
                      <a:r>
                        <a:rPr lang="en-US" sz="1600" b="1" dirty="0">
                          <a:latin typeface="UTM Avo" panose="02040603050506020204" pitchFamily="18" charset="0"/>
                        </a:rPr>
                        <a:t>3. Step Into</a:t>
                      </a:r>
                      <a:endParaRPr lang="vi-VN" sz="1600" b="1"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UTM Avo" panose="02040603050506020204" pitchFamily="18" charset="0"/>
                        </a:rPr>
                        <a:t>Nút này sẽ giúp debug nhảy vào bên trong hàm</a:t>
                      </a:r>
                      <a:endParaRPr lang="vi-VN" sz="16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3984124158"/>
                  </a:ext>
                </a:extLst>
              </a:tr>
              <a:tr h="619755">
                <a:tc>
                  <a:txBody>
                    <a:bodyPr/>
                    <a:lstStyle/>
                    <a:p>
                      <a:r>
                        <a:rPr lang="en-US" sz="1600" b="1" dirty="0">
                          <a:latin typeface="UTM Avo" panose="02040603050506020204" pitchFamily="18" charset="0"/>
                        </a:rPr>
                        <a:t>4. Force Step Into</a:t>
                      </a:r>
                      <a:endParaRPr lang="vi-VN" sz="1600" b="1"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latin typeface="UTM Avo" panose="02040603050506020204" pitchFamily="18" charset="0"/>
                        </a:rPr>
                        <a:t>Nút này sẽ giúp debug nhảy vào bên trong hàm</a:t>
                      </a:r>
                      <a:endParaRPr lang="vi-VN" sz="16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2330280262"/>
                  </a:ext>
                </a:extLst>
              </a:tr>
              <a:tr h="619755">
                <a:tc>
                  <a:txBody>
                    <a:bodyPr/>
                    <a:lstStyle/>
                    <a:p>
                      <a:r>
                        <a:rPr lang="en-US" sz="1600" b="1" dirty="0">
                          <a:latin typeface="UTM Avo" panose="02040603050506020204" pitchFamily="18" charset="0"/>
                        </a:rPr>
                        <a:t>5. </a:t>
                      </a:r>
                      <a:r>
                        <a:rPr lang="en-US" sz="1600" b="1" dirty="0" err="1">
                          <a:latin typeface="UTM Avo" panose="02040603050506020204" pitchFamily="18" charset="0"/>
                        </a:rPr>
                        <a:t>Thoát</a:t>
                      </a:r>
                      <a:r>
                        <a:rPr lang="en-US" sz="1600" b="1" dirty="0">
                          <a:latin typeface="UTM Avo" panose="02040603050506020204" pitchFamily="18" charset="0"/>
                        </a:rPr>
                        <a:t> </a:t>
                      </a:r>
                      <a:r>
                        <a:rPr lang="en-US" sz="1600" b="1" dirty="0" err="1">
                          <a:latin typeface="UTM Avo" panose="02040603050506020204" pitchFamily="18" charset="0"/>
                        </a:rPr>
                        <a:t>ra</a:t>
                      </a:r>
                      <a:r>
                        <a:rPr lang="en-US" sz="1600" b="1" dirty="0">
                          <a:latin typeface="UTM Avo" panose="02040603050506020204" pitchFamily="18" charset="0"/>
                        </a:rPr>
                        <a:t> </a:t>
                      </a:r>
                      <a:r>
                        <a:rPr lang="en-US" sz="1600" b="1" dirty="0" err="1">
                          <a:latin typeface="UTM Avo" panose="02040603050506020204" pitchFamily="18" charset="0"/>
                        </a:rPr>
                        <a:t>ngoài</a:t>
                      </a:r>
                      <a:endParaRPr lang="vi-VN" sz="16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600" dirty="0">
                          <a:latin typeface="UTM Avo" panose="02040603050506020204" pitchFamily="18" charset="0"/>
                        </a:rPr>
                        <a:t>Cái này đơn giản là nhảy ra khỏi hàm đang debug.</a:t>
                      </a:r>
                      <a:endParaRPr lang="vi-VN" sz="1600" dirty="0">
                        <a:latin typeface="+mj-lt"/>
                      </a:endParaRPr>
                    </a:p>
                  </a:txBody>
                  <a:tcPr/>
                </a:tc>
                <a:extLst>
                  <a:ext uri="{0D108BD9-81ED-4DB2-BD59-A6C34878D82A}">
                    <a16:rowId xmlns:a16="http://schemas.microsoft.com/office/drawing/2014/main" val="2382987138"/>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4" name="Title 3">
            <a:extLst>
              <a:ext uri="{FF2B5EF4-FFF2-40B4-BE49-F238E27FC236}">
                <a16:creationId xmlns:a16="http://schemas.microsoft.com/office/drawing/2014/main" id="{66A09365-1CDB-9150-ED52-BFF5E11F346B}"/>
              </a:ext>
            </a:extLst>
          </p:cNvPr>
          <p:cNvSpPr>
            <a:spLocks noGrp="1"/>
          </p:cNvSpPr>
          <p:nvPr>
            <p:ph type="title"/>
          </p:nvPr>
        </p:nvSpPr>
        <p:spPr/>
        <p:txBody>
          <a:bodyPr/>
          <a:lstStyle/>
          <a:p>
            <a:r>
              <a:rPr lang="en-US" dirty="0">
                <a:latin typeface="UTM Avo" panose="02040603050506020204" pitchFamily="18" charset="0"/>
              </a:rPr>
              <a:t>Thông tin </a:t>
            </a:r>
            <a:r>
              <a:rPr lang="en-US" dirty="0" err="1">
                <a:latin typeface="UTM Avo" panose="02040603050506020204" pitchFamily="18" charset="0"/>
              </a:rPr>
              <a:t>các</a:t>
            </a:r>
            <a:r>
              <a:rPr lang="en-US" dirty="0">
                <a:latin typeface="UTM Avo" panose="02040603050506020204" pitchFamily="18" charset="0"/>
              </a:rPr>
              <a:t> </a:t>
            </a:r>
            <a:r>
              <a:rPr lang="en-US" dirty="0" err="1">
                <a:latin typeface="UTM Avo" panose="02040603050506020204" pitchFamily="18" charset="0"/>
              </a:rPr>
              <a:t>nút</a:t>
            </a:r>
            <a:endParaRPr lang="vi-VN" dirty="0"/>
          </a:p>
        </p:txBody>
      </p:sp>
      <p:graphicFrame>
        <p:nvGraphicFramePr>
          <p:cNvPr id="19" name="Table 18">
            <a:extLst>
              <a:ext uri="{FF2B5EF4-FFF2-40B4-BE49-F238E27FC236}">
                <a16:creationId xmlns:a16="http://schemas.microsoft.com/office/drawing/2014/main" id="{F2F9A474-A124-37C4-F3B7-A255BAFAD3ED}"/>
              </a:ext>
            </a:extLst>
          </p:cNvPr>
          <p:cNvGraphicFramePr>
            <a:graphicFrameLocks noGrp="1"/>
          </p:cNvGraphicFramePr>
          <p:nvPr>
            <p:extLst>
              <p:ext uri="{D42A27DB-BD31-4B8C-83A1-F6EECF244321}">
                <p14:modId xmlns:p14="http://schemas.microsoft.com/office/powerpoint/2010/main" val="4178508689"/>
              </p:ext>
            </p:extLst>
          </p:nvPr>
        </p:nvGraphicFramePr>
        <p:xfrm>
          <a:off x="845127" y="1095836"/>
          <a:ext cx="7453745" cy="3602639"/>
        </p:xfrm>
        <a:graphic>
          <a:graphicData uri="http://schemas.openxmlformats.org/drawingml/2006/table">
            <a:tbl>
              <a:tblPr firstRow="1" bandRow="1">
                <a:tableStyleId>{F392655B-19C4-46E6-B83B-A458420F1580}</a:tableStyleId>
              </a:tblPr>
              <a:tblGrid>
                <a:gridCol w="2761274">
                  <a:extLst>
                    <a:ext uri="{9D8B030D-6E8A-4147-A177-3AD203B41FA5}">
                      <a16:colId xmlns:a16="http://schemas.microsoft.com/office/drawing/2014/main" val="518620404"/>
                    </a:ext>
                  </a:extLst>
                </a:gridCol>
                <a:gridCol w="4692471">
                  <a:extLst>
                    <a:ext uri="{9D8B030D-6E8A-4147-A177-3AD203B41FA5}">
                      <a16:colId xmlns:a16="http://schemas.microsoft.com/office/drawing/2014/main" val="893584028"/>
                    </a:ext>
                  </a:extLst>
                </a:gridCol>
              </a:tblGrid>
              <a:tr h="57496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1">
                          <a:latin typeface="UTM Avo" panose="02040603050506020204" pitchFamily="18" charset="0"/>
                        </a:rPr>
                        <a:t>6. Tiếp tục chương trình(Resume Program)</a:t>
                      </a:r>
                      <a:endParaRPr lang="vi-VN" sz="14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dirty="0">
                          <a:latin typeface="UTM Avo" panose="02040603050506020204" pitchFamily="18" charset="0"/>
                        </a:rPr>
                        <a:t>Nút này sẽ tiếp tục chạy ứng dụng một cách bình thường. Tạm thời bỏ qua debug</a:t>
                      </a:r>
                      <a:endParaRPr lang="en-US" sz="1400" dirty="0">
                        <a:latin typeface="UTM Avo" panose="02040603050506020204" pitchFamily="18" charset="0"/>
                      </a:endParaRPr>
                    </a:p>
                  </a:txBody>
                  <a:tcPr/>
                </a:tc>
                <a:extLst>
                  <a:ext uri="{0D108BD9-81ED-4DB2-BD59-A6C34878D82A}">
                    <a16:rowId xmlns:a16="http://schemas.microsoft.com/office/drawing/2014/main" val="696854188"/>
                  </a:ext>
                </a:extLst>
              </a:tr>
              <a:tr h="6197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1" i="0" u="none" strike="noStrike" cap="none">
                          <a:solidFill>
                            <a:srgbClr val="000000"/>
                          </a:solidFill>
                          <a:latin typeface="UTM Avo" panose="02040603050506020204" pitchFamily="18" charset="0"/>
                          <a:ea typeface="Arial"/>
                          <a:cs typeface="Arial"/>
                          <a:sym typeface="Arial"/>
                        </a:rPr>
                        <a:t>7. Tạm dừng chương trình(Pause Program)</a:t>
                      </a:r>
                      <a:endParaRPr lang="vi-VN" sz="14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a:latin typeface="UTM Avo" panose="02040603050506020204" pitchFamily="18" charset="0"/>
                        </a:rPr>
                        <a:t>Nút này sẽ được greyed-out trước tiên bởi vì chương trình đã sẳn sàng tạm dừng. Nếu bạn chọn tiếp tục chương trình, bạn sẽ tạm dừng nó lại với tùy chọn này.</a:t>
                      </a:r>
                      <a:endParaRPr lang="vi-VN" sz="14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3691013201"/>
                  </a:ext>
                </a:extLst>
              </a:tr>
              <a:tr h="619755">
                <a:tc>
                  <a:txBody>
                    <a:bodyPr/>
                    <a:lstStyle/>
                    <a:p>
                      <a:r>
                        <a:rPr lang="en-US" sz="1400" b="1">
                          <a:latin typeface="UTM Avo" panose="02040603050506020204" pitchFamily="18" charset="0"/>
                        </a:rPr>
                        <a:t>8. Dừng ứng dụng (Stop App)</a:t>
                      </a:r>
                      <a:endParaRPr lang="vi-VN" sz="1400" b="1"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latin typeface="UTM Avo" panose="02040603050506020204" pitchFamily="18" charset="0"/>
                        </a:rPr>
                        <a:t>Nút này sẽ làm ứng dụng đang chạy trên thiết bị hoặc máy ảo dừng lại hoàn toàn. Hiểu nôm na là tắt ứng dụng và không debug nữa.</a:t>
                      </a:r>
                      <a:endParaRPr lang="vi-VN" sz="14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3984124158"/>
                  </a:ext>
                </a:extLst>
              </a:tr>
              <a:tr h="619755">
                <a:tc>
                  <a:txBody>
                    <a:bodyPr/>
                    <a:lstStyle/>
                    <a:p>
                      <a:r>
                        <a:rPr lang="en-US" sz="1400" b="1">
                          <a:latin typeface="UTM Avo" panose="02040603050506020204" pitchFamily="18" charset="0"/>
                        </a:rPr>
                        <a:t>9. Xem các Breakpoints</a:t>
                      </a:r>
                      <a:endParaRPr lang="vi-VN" sz="1400" b="1"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dirty="0">
                          <a:latin typeface="UTM Avo" panose="02040603050506020204" pitchFamily="18" charset="0"/>
                        </a:rPr>
                        <a:t>Nút này sẽ mở một cửa sổ hiển thị các tất cả breakpoint đã được chèn. Ngoài ra, nó cho phép bạn tinh chỉnh cài đặt cho từng breakpoint riêng</a:t>
                      </a:r>
                      <a:r>
                        <a:rPr lang="en-US" sz="1400" dirty="0">
                          <a:latin typeface="UTM Avo" panose="02040603050506020204" pitchFamily="18" charset="0"/>
                        </a:rPr>
                        <a:t>.</a:t>
                      </a:r>
                      <a:endParaRPr lang="vi-VN" sz="1400" b="0" i="0" u="none" strike="noStrike" cap="none" dirty="0">
                        <a:solidFill>
                          <a:srgbClr val="000000"/>
                        </a:solidFill>
                        <a:latin typeface="Arial"/>
                        <a:ea typeface="Arial"/>
                        <a:cs typeface="Arial"/>
                        <a:sym typeface="Arial"/>
                      </a:endParaRPr>
                    </a:p>
                  </a:txBody>
                  <a:tcPr/>
                </a:tc>
                <a:extLst>
                  <a:ext uri="{0D108BD9-81ED-4DB2-BD59-A6C34878D82A}">
                    <a16:rowId xmlns:a16="http://schemas.microsoft.com/office/drawing/2014/main" val="2330280262"/>
                  </a:ext>
                </a:extLst>
              </a:tr>
              <a:tr h="619755">
                <a:tc>
                  <a:txBody>
                    <a:bodyPr/>
                    <a:lstStyle/>
                    <a:p>
                      <a:r>
                        <a:rPr lang="en-US" sz="1400" b="1">
                          <a:latin typeface="UTM Avo" panose="02040603050506020204" pitchFamily="18" charset="0"/>
                        </a:rPr>
                        <a:t>10. Mute Breakpoint</a:t>
                      </a:r>
                      <a:endParaRPr lang="vi-VN" sz="1400" b="1" i="0" u="none" strike="noStrike" cap="none" dirty="0">
                        <a:solidFill>
                          <a:srgbClr val="000000"/>
                        </a:solidFill>
                        <a:latin typeface="Arial"/>
                        <a:ea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dirty="0">
                          <a:latin typeface="UTM Avo" panose="02040603050506020204" pitchFamily="18" charset="0"/>
                        </a:rPr>
                        <a:t>Tùy chọn này giúp bạn có thể bật – tắt tạm thời tất cả các breakpoint..</a:t>
                      </a:r>
                      <a:endParaRPr lang="vi-VN" sz="1400" dirty="0">
                        <a:latin typeface="+mj-lt"/>
                      </a:endParaRPr>
                    </a:p>
                  </a:txBody>
                  <a:tcPr/>
                </a:tc>
                <a:extLst>
                  <a:ext uri="{0D108BD9-81ED-4DB2-BD59-A6C34878D82A}">
                    <a16:rowId xmlns:a16="http://schemas.microsoft.com/office/drawing/2014/main" val="2382987138"/>
                  </a:ext>
                </a:extLst>
              </a:tr>
            </a:tbl>
          </a:graphicData>
        </a:graphic>
      </p:graphicFrame>
    </p:spTree>
    <p:extLst>
      <p:ext uri="{BB962C8B-B14F-4D97-AF65-F5344CB8AC3E}">
        <p14:creationId xmlns:p14="http://schemas.microsoft.com/office/powerpoint/2010/main" val="629747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35"/>
          <p:cNvSpPr txBox="1">
            <a:spLocks noGrp="1"/>
          </p:cNvSpPr>
          <p:nvPr>
            <p:ph type="title" idx="2"/>
          </p:nvPr>
        </p:nvSpPr>
        <p:spPr>
          <a:xfrm>
            <a:off x="6156500" y="1042650"/>
            <a:ext cx="1268400" cy="89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pic>
        <p:nvPicPr>
          <p:cNvPr id="248" name="Google Shape;248;p35"/>
          <p:cNvPicPr preferRelativeResize="0"/>
          <p:nvPr/>
        </p:nvPicPr>
        <p:blipFill>
          <a:blip r:embed="rId3">
            <a:alphaModFix/>
          </a:blip>
          <a:stretch>
            <a:fillRect/>
          </a:stretch>
        </p:blipFill>
        <p:spPr>
          <a:xfrm rot="3031092">
            <a:off x="880011" y="300955"/>
            <a:ext cx="2344027" cy="2777689"/>
          </a:xfrm>
          <a:prstGeom prst="rect">
            <a:avLst/>
          </a:prstGeom>
          <a:noFill/>
          <a:ln>
            <a:noFill/>
          </a:ln>
        </p:spPr>
      </p:pic>
      <p:sp>
        <p:nvSpPr>
          <p:cNvPr id="3" name="Title 2">
            <a:extLst>
              <a:ext uri="{FF2B5EF4-FFF2-40B4-BE49-F238E27FC236}">
                <a16:creationId xmlns:a16="http://schemas.microsoft.com/office/drawing/2014/main" id="{7A05834D-EA73-4DC2-6415-4F859B9C58AC}"/>
              </a:ext>
            </a:extLst>
          </p:cNvPr>
          <p:cNvSpPr>
            <a:spLocks noGrp="1"/>
          </p:cNvSpPr>
          <p:nvPr>
            <p:ph type="title"/>
          </p:nvPr>
        </p:nvSpPr>
        <p:spPr/>
        <p:txBody>
          <a:bodyPr/>
          <a:lstStyle/>
          <a:p>
            <a:r>
              <a:rPr lang="en-US" dirty="0" err="1">
                <a:latin typeface="UTM Avo" panose="02040603050506020204" pitchFamily="18" charset="0"/>
              </a:rPr>
              <a:t>Một</a:t>
            </a:r>
            <a:r>
              <a:rPr lang="en-US" dirty="0">
                <a:latin typeface="UTM Avo" panose="02040603050506020204" pitchFamily="18" charset="0"/>
              </a:rPr>
              <a:t> </a:t>
            </a:r>
            <a:r>
              <a:rPr lang="en-US" dirty="0" err="1">
                <a:latin typeface="UTM Avo" panose="02040603050506020204" pitchFamily="18" charset="0"/>
              </a:rPr>
              <a:t>số</a:t>
            </a:r>
            <a:r>
              <a:rPr lang="en-US" dirty="0">
                <a:latin typeface="UTM Avo" panose="02040603050506020204" pitchFamily="18" charset="0"/>
              </a:rPr>
              <a:t> </a:t>
            </a:r>
            <a:r>
              <a:rPr lang="en-US" dirty="0" err="1">
                <a:latin typeface="UTM Avo" panose="02040603050506020204" pitchFamily="18" charset="0"/>
              </a:rPr>
              <a:t>thủ</a:t>
            </a:r>
            <a:r>
              <a:rPr lang="en-US" dirty="0">
                <a:latin typeface="UTM Avo" panose="02040603050506020204" pitchFamily="18" charset="0"/>
              </a:rPr>
              <a:t> </a:t>
            </a:r>
            <a:r>
              <a:rPr lang="en-US" dirty="0" err="1">
                <a:latin typeface="UTM Avo" panose="02040603050506020204" pitchFamily="18" charset="0"/>
              </a:rPr>
              <a:t>thuật</a:t>
            </a:r>
            <a:r>
              <a:rPr lang="en-US" dirty="0">
                <a:latin typeface="UTM Avo" panose="02040603050506020204" pitchFamily="18" charset="0"/>
              </a:rPr>
              <a:t> Debug </a:t>
            </a:r>
            <a:r>
              <a:rPr lang="en-US" dirty="0" err="1">
                <a:latin typeface="UTM Avo" panose="02040603050506020204" pitchFamily="18" charset="0"/>
              </a:rPr>
              <a:t>nâng</a:t>
            </a:r>
            <a:r>
              <a:rPr lang="en-US" dirty="0">
                <a:latin typeface="UTM Avo" panose="02040603050506020204" pitchFamily="18" charset="0"/>
              </a:rPr>
              <a:t> </a:t>
            </a:r>
            <a:r>
              <a:rPr lang="en-US" dirty="0" err="1">
                <a:latin typeface="UTM Avo" panose="02040603050506020204" pitchFamily="18" charset="0"/>
              </a:rPr>
              <a:t>cao</a:t>
            </a:r>
            <a:endParaRPr lang="vi-V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UTM Avo" panose="02040603050506020204" pitchFamily="18" charset="0"/>
              </a:rPr>
              <a:t>Attach Debugger</a:t>
            </a:r>
            <a:endParaRPr dirty="0">
              <a:latin typeface="UTM Avo" panose="02040603050506020204" pitchFamily="18" charset="0"/>
            </a:endParaRPr>
          </a:p>
        </p:txBody>
      </p:sp>
      <p:sp>
        <p:nvSpPr>
          <p:cNvPr id="201" name="Google Shape;201;p30"/>
          <p:cNvSpPr txBox="1"/>
          <p:nvPr/>
        </p:nvSpPr>
        <p:spPr>
          <a:xfrm>
            <a:off x="775417" y="1122380"/>
            <a:ext cx="8167254" cy="64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dirty="0">
                <a:solidFill>
                  <a:schemeClr val="dk1"/>
                </a:solidFill>
                <a:latin typeface="UTM Avo" panose="02040603050506020204" pitchFamily="18" charset="0"/>
                <a:ea typeface="Inter"/>
                <a:cs typeface="Inter"/>
                <a:sym typeface="Inter"/>
              </a:rPr>
              <a:t>Công cụ này cho phép debug ứng dụng đang chạy hiện tại – mà không phải cài đặt lại. Điều này tiết kiệm được rất nhiều thời gian khi mà thời gian build gradle ngày càng chậm. Có thể nhiều bạn đã biết đến nút này, nhưng mình tin là ít người sử dụng.</a:t>
            </a:r>
            <a:endParaRPr lang="en-US" b="1" dirty="0">
              <a:solidFill>
                <a:schemeClr val="dk1"/>
              </a:solidFill>
              <a:highlight>
                <a:srgbClr val="C0C0C0"/>
              </a:highlight>
              <a:latin typeface="UTM Avo" panose="02040603050506020204" pitchFamily="18" charset="0"/>
              <a:ea typeface="Inter"/>
              <a:cs typeface="Inter"/>
              <a:sym typeface="Inter"/>
            </a:endParaRPr>
          </a:p>
        </p:txBody>
      </p:sp>
      <p:sp>
        <p:nvSpPr>
          <p:cNvPr id="3" name="Rectangle 2">
            <a:extLst>
              <a:ext uri="{FF2B5EF4-FFF2-40B4-BE49-F238E27FC236}">
                <a16:creationId xmlns:a16="http://schemas.microsoft.com/office/drawing/2014/main" id="{9D17114F-1E76-AA83-26BE-1A8968BB2767}"/>
              </a:ext>
            </a:extLst>
          </p:cNvPr>
          <p:cNvSpPr>
            <a:spLocks noChangeArrowheads="1"/>
          </p:cNvSpPr>
          <p:nvPr/>
        </p:nvSpPr>
        <p:spPr bwMode="auto">
          <a:xfrm>
            <a:off x="4479634" y="-184666"/>
            <a:ext cx="184731" cy="369332"/>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12290" name="Picture 2" descr="Attach Debugger ">
            <a:extLst>
              <a:ext uri="{FF2B5EF4-FFF2-40B4-BE49-F238E27FC236}">
                <a16:creationId xmlns:a16="http://schemas.microsoft.com/office/drawing/2014/main" id="{7363D5B9-7CF5-BA56-8C05-DED0950487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683" b="64603"/>
          <a:stretch/>
        </p:blipFill>
        <p:spPr bwMode="auto">
          <a:xfrm>
            <a:off x="613131" y="887634"/>
            <a:ext cx="7917735" cy="313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66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dirty="0">
                <a:latin typeface="UTM Avo" panose="02040603050506020204" pitchFamily="18" charset="0"/>
              </a:rPr>
              <a:t>Đặt Breakpoint có điều kiện</a:t>
            </a:r>
            <a:endParaRPr lang="vi-VN" sz="3200" dirty="0"/>
          </a:p>
        </p:txBody>
      </p:sp>
      <p:sp>
        <p:nvSpPr>
          <p:cNvPr id="229" name="Google Shape;229;p33"/>
          <p:cNvSpPr txBox="1"/>
          <p:nvPr/>
        </p:nvSpPr>
        <p:spPr>
          <a:xfrm>
            <a:off x="1360200" y="1073057"/>
            <a:ext cx="6530700" cy="3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chemeClr val="dk1"/>
              </a:solidFill>
              <a:latin typeface="Inter"/>
              <a:ea typeface="Inter"/>
              <a:cs typeface="Inter"/>
              <a:sym typeface="Inter"/>
            </a:endParaRPr>
          </a:p>
        </p:txBody>
      </p:sp>
      <p:sp>
        <p:nvSpPr>
          <p:cNvPr id="230" name="Google Shape;230;p33"/>
          <p:cNvSpPr/>
          <p:nvPr/>
        </p:nvSpPr>
        <p:spPr>
          <a:xfrm>
            <a:off x="720000" y="1073057"/>
            <a:ext cx="640200" cy="640200"/>
          </a:xfrm>
          <a:prstGeom prst="roundRect">
            <a:avLst>
              <a:gd name="adj" fmla="val 5953"/>
            </a:avLst>
          </a:prstGeom>
          <a:solidFill>
            <a:schemeClr val="lt1"/>
          </a:solidFill>
          <a:ln>
            <a:noFill/>
          </a:ln>
          <a:effectLst>
            <a:outerShdw blurRad="57150" dist="38100"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1</a:t>
            </a:r>
            <a:endParaRPr sz="2000" b="1">
              <a:solidFill>
                <a:schemeClr val="dk1"/>
              </a:solidFill>
              <a:latin typeface="Poppins"/>
              <a:ea typeface="Poppins"/>
              <a:cs typeface="Poppins"/>
              <a:sym typeface="Poppins"/>
            </a:endParaRPr>
          </a:p>
        </p:txBody>
      </p:sp>
      <p:sp>
        <p:nvSpPr>
          <p:cNvPr id="231" name="Google Shape;231;p33"/>
          <p:cNvSpPr txBox="1"/>
          <p:nvPr/>
        </p:nvSpPr>
        <p:spPr>
          <a:xfrm>
            <a:off x="1457181" y="1169357"/>
            <a:ext cx="6530700" cy="76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dirty="0">
                <a:solidFill>
                  <a:srgbClr val="222222"/>
                </a:solidFill>
                <a:latin typeface="UTM Avo" panose="02040603050506020204" pitchFamily="18" charset="0"/>
              </a:rPr>
              <a:t>Click </a:t>
            </a:r>
            <a:r>
              <a:rPr lang="en-US" dirty="0" err="1">
                <a:solidFill>
                  <a:srgbClr val="222222"/>
                </a:solidFill>
                <a:latin typeface="UTM Avo" panose="02040603050506020204" pitchFamily="18" charset="0"/>
              </a:rPr>
              <a:t>chuột</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phải</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vào</a:t>
            </a:r>
            <a:r>
              <a:rPr lang="en-US" dirty="0">
                <a:solidFill>
                  <a:srgbClr val="222222"/>
                </a:solidFill>
                <a:latin typeface="UTM Avo" panose="02040603050506020204" pitchFamily="18" charset="0"/>
              </a:rPr>
              <a:t> breakpoint </a:t>
            </a:r>
            <a:r>
              <a:rPr lang="en-US" dirty="0" err="1">
                <a:solidFill>
                  <a:srgbClr val="222222"/>
                </a:solidFill>
                <a:latin typeface="UTM Avo" panose="02040603050506020204" pitchFamily="18" charset="0"/>
              </a:rPr>
              <a:t>và</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điền</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vào</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điều</a:t>
            </a:r>
            <a:r>
              <a:rPr lang="en-US" dirty="0">
                <a:solidFill>
                  <a:srgbClr val="222222"/>
                </a:solidFill>
                <a:latin typeface="UTM Avo" panose="02040603050506020204" pitchFamily="18" charset="0"/>
              </a:rPr>
              <a:t> </a:t>
            </a:r>
            <a:r>
              <a:rPr lang="en-US" dirty="0" err="1">
                <a:solidFill>
                  <a:srgbClr val="222222"/>
                </a:solidFill>
                <a:latin typeface="UTM Avo" panose="02040603050506020204" pitchFamily="18" charset="0"/>
              </a:rPr>
              <a:t>kiện</a:t>
            </a:r>
            <a:r>
              <a:rPr lang="en-US" dirty="0">
                <a:solidFill>
                  <a:srgbClr val="222222"/>
                </a:solidFill>
                <a:latin typeface="UTM Avo" panose="02040603050506020204" pitchFamily="18" charset="0"/>
              </a:rPr>
              <a:t>.</a:t>
            </a:r>
            <a:endParaRPr dirty="0">
              <a:solidFill>
                <a:schemeClr val="dk1"/>
              </a:solidFill>
              <a:latin typeface="UTM Avo" panose="02040603050506020204" pitchFamily="18" charset="0"/>
              <a:ea typeface="Inter"/>
              <a:cs typeface="Inter"/>
              <a:sym typeface="Inter"/>
            </a:endParaRPr>
          </a:p>
        </p:txBody>
      </p:sp>
      <p:pic>
        <p:nvPicPr>
          <p:cNvPr id="13314" name="Picture 2" descr="debug-ung-dung-trong-android-studio">
            <a:extLst>
              <a:ext uri="{FF2B5EF4-FFF2-40B4-BE49-F238E27FC236}">
                <a16:creationId xmlns:a16="http://schemas.microsoft.com/office/drawing/2014/main" id="{B8AD0D19-1EB6-3C60-D733-03A0632DBB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232" b="33309"/>
          <a:stretch/>
        </p:blipFill>
        <p:spPr bwMode="auto">
          <a:xfrm>
            <a:off x="453231" y="1831984"/>
            <a:ext cx="8237537" cy="120659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debug-ung-dung-trong-android-studio-11">
            <a:extLst>
              <a:ext uri="{FF2B5EF4-FFF2-40B4-BE49-F238E27FC236}">
                <a16:creationId xmlns:a16="http://schemas.microsoft.com/office/drawing/2014/main" id="{B819785D-88EF-8BBE-C9F3-CFEADE54C4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016" b="32525"/>
          <a:stretch/>
        </p:blipFill>
        <p:spPr bwMode="auto">
          <a:xfrm>
            <a:off x="453231" y="3157301"/>
            <a:ext cx="8237537" cy="1206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457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dirty="0">
                <a:latin typeface="UTM Avo" panose="02040603050506020204" pitchFamily="18" charset="0"/>
              </a:rPr>
              <a:t>Đặt Breakpoint có điều kiện</a:t>
            </a:r>
            <a:endParaRPr lang="vi-VN" sz="3200" dirty="0"/>
          </a:p>
        </p:txBody>
      </p:sp>
      <p:sp>
        <p:nvSpPr>
          <p:cNvPr id="229" name="Google Shape;229;p33"/>
          <p:cNvSpPr txBox="1"/>
          <p:nvPr/>
        </p:nvSpPr>
        <p:spPr>
          <a:xfrm>
            <a:off x="1360200" y="1073057"/>
            <a:ext cx="6530700" cy="3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chemeClr val="dk1"/>
              </a:solidFill>
              <a:latin typeface="Inter"/>
              <a:ea typeface="Inter"/>
              <a:cs typeface="Inter"/>
              <a:sym typeface="Inter"/>
            </a:endParaRPr>
          </a:p>
        </p:txBody>
      </p:sp>
      <p:sp>
        <p:nvSpPr>
          <p:cNvPr id="233" name="Google Shape;233;p33"/>
          <p:cNvSpPr/>
          <p:nvPr/>
        </p:nvSpPr>
        <p:spPr>
          <a:xfrm>
            <a:off x="720000" y="1152066"/>
            <a:ext cx="640200" cy="640200"/>
          </a:xfrm>
          <a:prstGeom prst="roundRect">
            <a:avLst>
              <a:gd name="adj" fmla="val 5953"/>
            </a:avLst>
          </a:prstGeom>
          <a:solidFill>
            <a:schemeClr val="lt1"/>
          </a:solidFill>
          <a:ln>
            <a:noFill/>
          </a:ln>
          <a:effectLst>
            <a:outerShdw blurRad="57150" dist="38100"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2</a:t>
            </a:r>
            <a:endParaRPr sz="2000" b="1">
              <a:solidFill>
                <a:schemeClr val="dk1"/>
              </a:solidFill>
              <a:latin typeface="Poppins"/>
              <a:ea typeface="Poppins"/>
              <a:cs typeface="Poppins"/>
              <a:sym typeface="Poppins"/>
            </a:endParaRPr>
          </a:p>
        </p:txBody>
      </p:sp>
      <p:sp>
        <p:nvSpPr>
          <p:cNvPr id="234" name="Google Shape;234;p33"/>
          <p:cNvSpPr txBox="1"/>
          <p:nvPr/>
        </p:nvSpPr>
        <p:spPr>
          <a:xfrm>
            <a:off x="1360200" y="1073057"/>
            <a:ext cx="6530700" cy="76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vi-VN" dirty="0">
                <a:solidFill>
                  <a:srgbClr val="222222"/>
                </a:solidFill>
                <a:latin typeface="UTM Avo" panose="02040603050506020204" pitchFamily="18" charset="0"/>
              </a:rPr>
              <a:t>Tiến hành Debug lỗi như bạn thường làm và thật kinh ngạc. Android Studio chỉ dừng lại chỉ khi điều kiện được đáp ứng.</a:t>
            </a:r>
            <a:endParaRPr lang="en-US" dirty="0">
              <a:solidFill>
                <a:schemeClr val="dk1"/>
              </a:solidFill>
              <a:latin typeface="UTM Avo" panose="02040603050506020204" pitchFamily="18" charset="0"/>
              <a:ea typeface="Inter"/>
              <a:cs typeface="Inter"/>
              <a:sym typeface="Inter"/>
            </a:endParaRPr>
          </a:p>
        </p:txBody>
      </p:sp>
      <p:pic>
        <p:nvPicPr>
          <p:cNvPr id="10242" name="Picture 2">
            <a:extLst>
              <a:ext uri="{FF2B5EF4-FFF2-40B4-BE49-F238E27FC236}">
                <a16:creationId xmlns:a16="http://schemas.microsoft.com/office/drawing/2014/main" id="{12DB130C-9796-B615-4A2E-81B386FEC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86" b="16230"/>
          <a:stretch/>
        </p:blipFill>
        <p:spPr bwMode="auto">
          <a:xfrm>
            <a:off x="1078274" y="1893389"/>
            <a:ext cx="6987452" cy="279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12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1613100" y="1339950"/>
            <a:ext cx="5917800" cy="123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000" dirty="0">
                <a:latin typeface="UTM Avo" panose="02040603050506020204" pitchFamily="18" charset="0"/>
              </a:rPr>
              <a:t>CẢM ƠN VÌ ĐÃ LĂNG NGHE BÀI THUYẾT TRÌNH CỦA NHÓM 3!</a:t>
            </a:r>
            <a:endParaRPr sz="4000" dirty="0">
              <a:latin typeface="UTM Avo" panose="02040603050506020204" pitchFamily="18" charset="0"/>
            </a:endParaRPr>
          </a:p>
        </p:txBody>
      </p:sp>
      <p:sp>
        <p:nvSpPr>
          <p:cNvPr id="4" name="Rectangle 3">
            <a:extLst>
              <a:ext uri="{FF2B5EF4-FFF2-40B4-BE49-F238E27FC236}">
                <a16:creationId xmlns:a16="http://schemas.microsoft.com/office/drawing/2014/main" id="{49F42F3D-7A1C-D51F-CFFF-A1809DB15CE4}"/>
              </a:ext>
            </a:extLst>
          </p:cNvPr>
          <p:cNvSpPr/>
          <p:nvPr/>
        </p:nvSpPr>
        <p:spPr>
          <a:xfrm>
            <a:off x="1704109" y="3449782"/>
            <a:ext cx="5742709" cy="955963"/>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subTitle" idx="1"/>
          </p:nvPr>
        </p:nvSpPr>
        <p:spPr>
          <a:xfrm>
            <a:off x="2089225" y="1501276"/>
            <a:ext cx="4179600" cy="733500"/>
          </a:xfrm>
          <a:prstGeom prst="rect">
            <a:avLst/>
          </a:prstGeom>
        </p:spPr>
        <p:txBody>
          <a:bodyPr spcFirstLastPara="1" wrap="square" lIns="91425" tIns="91425" rIns="91425" bIns="91425" anchor="b" anchorCtr="0">
            <a:noAutofit/>
          </a:bodyPr>
          <a:lstStyle/>
          <a:p>
            <a:pPr algn="just"/>
            <a:r>
              <a:rPr lang="en-US" sz="2000" i="0" dirty="0" err="1">
                <a:solidFill>
                  <a:srgbClr val="292558"/>
                </a:solidFill>
                <a:effectLst/>
                <a:latin typeface="UTM Avo" panose="02040603050506020204" pitchFamily="18" charset="0"/>
              </a:rPr>
              <a:t>Cách</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sử</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dụng</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công</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cụ</a:t>
            </a:r>
            <a:endParaRPr lang="en-US" sz="2000" dirty="0">
              <a:solidFill>
                <a:srgbClr val="292558"/>
              </a:solidFill>
              <a:latin typeface="UTM Avo" panose="02040603050506020204" pitchFamily="18" charset="0"/>
            </a:endParaRPr>
          </a:p>
          <a:p>
            <a:pPr algn="just"/>
            <a:r>
              <a:rPr lang="en-US" sz="2000" i="0" dirty="0">
                <a:solidFill>
                  <a:srgbClr val="292558"/>
                </a:solidFill>
                <a:effectLst/>
                <a:latin typeface="UTM Avo" panose="02040603050506020204" pitchFamily="18" charset="0"/>
              </a:rPr>
              <a:t>Android Studio Debugger</a:t>
            </a:r>
          </a:p>
        </p:txBody>
      </p:sp>
      <p:sp>
        <p:nvSpPr>
          <p:cNvPr id="161" name="Google Shape;161;p27"/>
          <p:cNvSpPr txBox="1">
            <a:spLocks noGrp="1"/>
          </p:cNvSpPr>
          <p:nvPr>
            <p:ph type="title"/>
          </p:nvPr>
        </p:nvSpPr>
        <p:spPr>
          <a:xfrm>
            <a:off x="720000" y="6876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UTM Avo" panose="02040603050506020204" pitchFamily="18" charset="0"/>
              </a:rPr>
              <a:t>Nội dung thuyết trình của nhóm</a:t>
            </a:r>
            <a:endParaRPr sz="3200" dirty="0">
              <a:latin typeface="UTM Avo" panose="02040603050506020204" pitchFamily="18" charset="0"/>
            </a:endParaRPr>
          </a:p>
        </p:txBody>
      </p:sp>
      <p:sp>
        <p:nvSpPr>
          <p:cNvPr id="163" name="Google Shape;163;p27"/>
          <p:cNvSpPr txBox="1">
            <a:spLocks noGrp="1"/>
          </p:cNvSpPr>
          <p:nvPr>
            <p:ph type="title" idx="3"/>
          </p:nvPr>
        </p:nvSpPr>
        <p:spPr>
          <a:xfrm>
            <a:off x="1179887" y="2475724"/>
            <a:ext cx="733500" cy="7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62" name="Google Shape;162;p27"/>
          <p:cNvSpPr txBox="1">
            <a:spLocks noGrp="1"/>
          </p:cNvSpPr>
          <p:nvPr>
            <p:ph type="title" idx="2"/>
          </p:nvPr>
        </p:nvSpPr>
        <p:spPr>
          <a:xfrm>
            <a:off x="1179887" y="1501274"/>
            <a:ext cx="733500" cy="7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4" name="Google Shape;164;p27"/>
          <p:cNvSpPr txBox="1">
            <a:spLocks noGrp="1"/>
          </p:cNvSpPr>
          <p:nvPr>
            <p:ph type="subTitle" idx="4"/>
          </p:nvPr>
        </p:nvSpPr>
        <p:spPr>
          <a:xfrm>
            <a:off x="2089225" y="2475725"/>
            <a:ext cx="4179600" cy="904783"/>
          </a:xfrm>
          <a:prstGeom prst="rect">
            <a:avLst/>
          </a:prstGeom>
        </p:spPr>
        <p:txBody>
          <a:bodyPr spcFirstLastPara="1" wrap="square" lIns="91425" tIns="91425" rIns="91425" bIns="91425" anchor="b" anchorCtr="0">
            <a:noAutofit/>
          </a:bodyPr>
          <a:lstStyle/>
          <a:p>
            <a:pPr algn="just"/>
            <a:r>
              <a:rPr lang="en-US" sz="2000" i="0" dirty="0">
                <a:solidFill>
                  <a:srgbClr val="292558"/>
                </a:solidFill>
                <a:effectLst/>
                <a:latin typeface="UTM Avo" panose="02040603050506020204" pitchFamily="18" charset="0"/>
              </a:rPr>
              <a:t>Breakpoint </a:t>
            </a:r>
            <a:r>
              <a:rPr lang="en-US" sz="2000" i="0" dirty="0" err="1">
                <a:solidFill>
                  <a:srgbClr val="292558"/>
                </a:solidFill>
                <a:effectLst/>
                <a:latin typeface="UTM Avo" panose="02040603050506020204" pitchFamily="18" charset="0"/>
              </a:rPr>
              <a:t>là</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gì</a:t>
            </a:r>
            <a:r>
              <a:rPr lang="en-US" sz="2000" i="0" dirty="0">
                <a:solidFill>
                  <a:srgbClr val="292558"/>
                </a:solidFill>
                <a:effectLst/>
                <a:latin typeface="UTM Avo" panose="02040603050506020204" pitchFamily="18" charset="0"/>
              </a:rPr>
              <a:t> ? </a:t>
            </a:r>
            <a:r>
              <a:rPr lang="en-US" sz="2000" i="0" dirty="0" err="1">
                <a:solidFill>
                  <a:srgbClr val="292558"/>
                </a:solidFill>
                <a:effectLst/>
                <a:latin typeface="UTM Avo" panose="02040603050506020204" pitchFamily="18" charset="0"/>
              </a:rPr>
              <a:t>Cách</a:t>
            </a:r>
            <a:r>
              <a:rPr lang="en-US" sz="2000" i="0" dirty="0">
                <a:solidFill>
                  <a:srgbClr val="292558"/>
                </a:solidFill>
                <a:effectLst/>
                <a:latin typeface="UTM Avo" panose="02040603050506020204" pitchFamily="18" charset="0"/>
              </a:rPr>
              <a:t> </a:t>
            </a:r>
            <a:r>
              <a:rPr lang="en-US" sz="2000" i="0" dirty="0" err="1">
                <a:solidFill>
                  <a:srgbClr val="292558"/>
                </a:solidFill>
                <a:effectLst/>
                <a:latin typeface="UTM Avo" panose="02040603050506020204" pitchFamily="18" charset="0"/>
              </a:rPr>
              <a:t>đặt</a:t>
            </a:r>
            <a:endParaRPr lang="en-US" sz="2000" dirty="0">
              <a:solidFill>
                <a:srgbClr val="292558"/>
              </a:solidFill>
              <a:latin typeface="UTM Avo" panose="02040603050506020204" pitchFamily="18" charset="0"/>
            </a:endParaRPr>
          </a:p>
          <a:p>
            <a:pPr algn="just"/>
            <a:r>
              <a:rPr lang="en-US" sz="2000" i="0" dirty="0">
                <a:solidFill>
                  <a:srgbClr val="292558"/>
                </a:solidFill>
                <a:effectLst/>
                <a:latin typeface="UTM Avo" panose="02040603050506020204" pitchFamily="18" charset="0"/>
              </a:rPr>
              <a:t>Breakpoint </a:t>
            </a:r>
            <a:r>
              <a:rPr lang="en-US" sz="2000" i="0" dirty="0" err="1">
                <a:solidFill>
                  <a:srgbClr val="292558"/>
                </a:solidFill>
                <a:effectLst/>
                <a:latin typeface="UTM Avo" panose="02040603050506020204" pitchFamily="18" charset="0"/>
              </a:rPr>
              <a:t>khi</a:t>
            </a:r>
            <a:r>
              <a:rPr lang="en-US" sz="2000" i="0" dirty="0">
                <a:solidFill>
                  <a:srgbClr val="292558"/>
                </a:solidFill>
                <a:effectLst/>
                <a:latin typeface="UTM Avo" panose="02040603050506020204" pitchFamily="18" charset="0"/>
              </a:rPr>
              <a:t> debug </a:t>
            </a:r>
            <a:r>
              <a:rPr lang="en-US" sz="2000" i="0" dirty="0" err="1">
                <a:solidFill>
                  <a:srgbClr val="292558"/>
                </a:solidFill>
                <a:effectLst/>
                <a:latin typeface="UTM Avo" panose="02040603050506020204" pitchFamily="18" charset="0"/>
              </a:rPr>
              <a:t>ứng</a:t>
            </a:r>
            <a:endParaRPr lang="en-US" sz="2000" dirty="0">
              <a:solidFill>
                <a:srgbClr val="292558"/>
              </a:solidFill>
              <a:latin typeface="UTM Avo" panose="02040603050506020204" pitchFamily="18" charset="0"/>
            </a:endParaRPr>
          </a:p>
          <a:p>
            <a:pPr algn="just"/>
            <a:r>
              <a:rPr lang="en-US" sz="2000" i="0" dirty="0" err="1">
                <a:solidFill>
                  <a:srgbClr val="292558"/>
                </a:solidFill>
                <a:effectLst/>
                <a:latin typeface="UTM Avo" panose="02040603050506020204" pitchFamily="18" charset="0"/>
              </a:rPr>
              <a:t>dụng</a:t>
            </a:r>
            <a:endParaRPr lang="en-US" sz="2000" i="0" dirty="0">
              <a:solidFill>
                <a:srgbClr val="292558"/>
              </a:solidFill>
              <a:effectLst/>
              <a:latin typeface="UTM Avo" panose="02040603050506020204" pitchFamily="18" charset="0"/>
            </a:endParaRPr>
          </a:p>
        </p:txBody>
      </p:sp>
      <p:sp>
        <p:nvSpPr>
          <p:cNvPr id="165" name="Google Shape;165;p27"/>
          <p:cNvSpPr txBox="1">
            <a:spLocks noGrp="1"/>
          </p:cNvSpPr>
          <p:nvPr>
            <p:ph type="title" idx="5"/>
          </p:nvPr>
        </p:nvSpPr>
        <p:spPr>
          <a:xfrm>
            <a:off x="1179887" y="3450174"/>
            <a:ext cx="733500" cy="7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6" name="Google Shape;166;p27"/>
          <p:cNvSpPr txBox="1">
            <a:spLocks noGrp="1"/>
          </p:cNvSpPr>
          <p:nvPr>
            <p:ph type="subTitle" idx="6"/>
          </p:nvPr>
        </p:nvSpPr>
        <p:spPr>
          <a:xfrm>
            <a:off x="2089225" y="3450175"/>
            <a:ext cx="4179600" cy="844733"/>
          </a:xfrm>
          <a:prstGeom prst="rect">
            <a:avLst/>
          </a:prstGeom>
        </p:spPr>
        <p:txBody>
          <a:bodyPr spcFirstLastPara="1" wrap="square" lIns="91425" tIns="91425" rIns="91425" bIns="91425" anchor="b" anchorCtr="0">
            <a:noAutofit/>
          </a:bodyPr>
          <a:lstStyle/>
          <a:p>
            <a:pPr algn="just"/>
            <a:r>
              <a:rPr lang="en-US" sz="2000" dirty="0" err="1">
                <a:solidFill>
                  <a:srgbClr val="292558"/>
                </a:solidFill>
                <a:latin typeface="UTM Avo" panose="02040603050506020204" pitchFamily="18" charset="0"/>
              </a:rPr>
              <a:t>Một</a:t>
            </a:r>
            <a:r>
              <a:rPr lang="en-US" sz="2000" dirty="0">
                <a:solidFill>
                  <a:srgbClr val="292558"/>
                </a:solidFill>
                <a:latin typeface="UTM Avo" panose="02040603050506020204" pitchFamily="18" charset="0"/>
              </a:rPr>
              <a:t> </a:t>
            </a:r>
            <a:r>
              <a:rPr lang="en-US" sz="2000" dirty="0" err="1">
                <a:solidFill>
                  <a:srgbClr val="292558"/>
                </a:solidFill>
                <a:latin typeface="UTM Avo" panose="02040603050506020204" pitchFamily="18" charset="0"/>
              </a:rPr>
              <a:t>số</a:t>
            </a:r>
            <a:r>
              <a:rPr lang="en-US" sz="2000" dirty="0">
                <a:solidFill>
                  <a:srgbClr val="292558"/>
                </a:solidFill>
                <a:latin typeface="UTM Avo" panose="02040603050506020204" pitchFamily="18" charset="0"/>
              </a:rPr>
              <a:t> </a:t>
            </a:r>
            <a:r>
              <a:rPr lang="en-US" sz="2000" dirty="0" err="1">
                <a:solidFill>
                  <a:srgbClr val="292558"/>
                </a:solidFill>
                <a:latin typeface="UTM Avo" panose="02040603050506020204" pitchFamily="18" charset="0"/>
              </a:rPr>
              <a:t>thủ</a:t>
            </a:r>
            <a:r>
              <a:rPr lang="en-US" sz="2000" dirty="0">
                <a:solidFill>
                  <a:srgbClr val="292558"/>
                </a:solidFill>
                <a:latin typeface="UTM Avo" panose="02040603050506020204" pitchFamily="18" charset="0"/>
              </a:rPr>
              <a:t> </a:t>
            </a:r>
            <a:r>
              <a:rPr lang="en-US" sz="2000" dirty="0" err="1">
                <a:solidFill>
                  <a:srgbClr val="292558"/>
                </a:solidFill>
                <a:latin typeface="UTM Avo" panose="02040603050506020204" pitchFamily="18" charset="0"/>
              </a:rPr>
              <a:t>thuật</a:t>
            </a:r>
            <a:r>
              <a:rPr lang="en-US" sz="2000" dirty="0">
                <a:solidFill>
                  <a:srgbClr val="292558"/>
                </a:solidFill>
                <a:latin typeface="UTM Avo" panose="02040603050506020204" pitchFamily="18" charset="0"/>
              </a:rPr>
              <a:t> DEBUG</a:t>
            </a:r>
          </a:p>
          <a:p>
            <a:pPr algn="just"/>
            <a:r>
              <a:rPr lang="en-US" sz="2000" dirty="0" err="1">
                <a:solidFill>
                  <a:srgbClr val="292558"/>
                </a:solidFill>
                <a:latin typeface="UTM Avo" panose="02040603050506020204" pitchFamily="18" charset="0"/>
              </a:rPr>
              <a:t>nâng</a:t>
            </a:r>
            <a:r>
              <a:rPr lang="en-US" sz="2000" dirty="0">
                <a:solidFill>
                  <a:srgbClr val="292558"/>
                </a:solidFill>
                <a:latin typeface="UTM Avo" panose="02040603050506020204" pitchFamily="18" charset="0"/>
              </a:rPr>
              <a:t> </a:t>
            </a:r>
            <a:r>
              <a:rPr lang="en-US" sz="2000" dirty="0" err="1">
                <a:solidFill>
                  <a:srgbClr val="292558"/>
                </a:solidFill>
                <a:latin typeface="UTM Avo" panose="02040603050506020204" pitchFamily="18" charset="0"/>
              </a:rPr>
              <a:t>cao</a:t>
            </a:r>
            <a:endParaRPr lang="en-US" sz="2000" i="0" dirty="0">
              <a:solidFill>
                <a:srgbClr val="292558"/>
              </a:solidFill>
              <a:effectLst/>
              <a:latin typeface="UTM Avo" panose="02040603050506020204" pitchFamily="18" charset="0"/>
            </a:endParaRPr>
          </a:p>
        </p:txBody>
      </p:sp>
      <p:pic>
        <p:nvPicPr>
          <p:cNvPr id="167" name="Google Shape;167;p27"/>
          <p:cNvPicPr preferRelativeResize="0"/>
          <p:nvPr/>
        </p:nvPicPr>
        <p:blipFill>
          <a:blip r:embed="rId3">
            <a:alphaModFix/>
          </a:blip>
          <a:stretch>
            <a:fillRect/>
          </a:stretch>
        </p:blipFill>
        <p:spPr>
          <a:xfrm rot="6492063">
            <a:off x="6786932" y="2450498"/>
            <a:ext cx="2817837" cy="23218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820925" y="2384100"/>
            <a:ext cx="5502300" cy="1269600"/>
          </a:xfrm>
          <a:prstGeom prst="rect">
            <a:avLst/>
          </a:prstGeom>
        </p:spPr>
        <p:txBody>
          <a:bodyPr spcFirstLastPara="1" wrap="square" lIns="91425" tIns="91425" rIns="91425" bIns="91425" anchor="t" anchorCtr="0">
            <a:noAutofit/>
          </a:bodyPr>
          <a:lstStyle/>
          <a:p>
            <a:r>
              <a:rPr lang="en-US" sz="2800" i="0" dirty="0" err="1">
                <a:solidFill>
                  <a:srgbClr val="292558"/>
                </a:solidFill>
                <a:effectLst/>
                <a:latin typeface="UTM Avo" panose="02040603050506020204" pitchFamily="18" charset="0"/>
              </a:rPr>
              <a:t>Cách</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sử</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dụng</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công</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cụ</a:t>
            </a:r>
            <a:r>
              <a:rPr lang="en-US" sz="2800" i="0" dirty="0">
                <a:solidFill>
                  <a:srgbClr val="292558"/>
                </a:solidFill>
                <a:effectLst/>
                <a:latin typeface="UTM Avo" panose="02040603050506020204" pitchFamily="18" charset="0"/>
              </a:rPr>
              <a:t> Android Studio Debugger</a:t>
            </a:r>
          </a:p>
        </p:txBody>
      </p:sp>
      <p:sp>
        <p:nvSpPr>
          <p:cNvPr id="173" name="Google Shape;173;p28"/>
          <p:cNvSpPr txBox="1">
            <a:spLocks noGrp="1"/>
          </p:cNvSpPr>
          <p:nvPr>
            <p:ph type="title" idx="2"/>
          </p:nvPr>
        </p:nvSpPr>
        <p:spPr>
          <a:xfrm>
            <a:off x="3925875" y="1489800"/>
            <a:ext cx="1268400" cy="89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pic>
        <p:nvPicPr>
          <p:cNvPr id="174" name="Google Shape;174;p28"/>
          <p:cNvPicPr preferRelativeResize="0"/>
          <p:nvPr/>
        </p:nvPicPr>
        <p:blipFill>
          <a:blip r:embed="rId3">
            <a:alphaModFix/>
          </a:blip>
          <a:stretch>
            <a:fillRect/>
          </a:stretch>
        </p:blipFill>
        <p:spPr>
          <a:xfrm rot="-2436913">
            <a:off x="726927" y="-8169"/>
            <a:ext cx="1610348" cy="1789086"/>
          </a:xfrm>
          <a:prstGeom prst="rect">
            <a:avLst/>
          </a:prstGeom>
          <a:noFill/>
          <a:ln>
            <a:noFill/>
          </a:ln>
        </p:spPr>
      </p:pic>
      <p:pic>
        <p:nvPicPr>
          <p:cNvPr id="175" name="Google Shape;175;p28"/>
          <p:cNvPicPr preferRelativeResize="0"/>
          <p:nvPr/>
        </p:nvPicPr>
        <p:blipFill>
          <a:blip r:embed="rId4">
            <a:alphaModFix/>
          </a:blip>
          <a:stretch>
            <a:fillRect/>
          </a:stretch>
        </p:blipFill>
        <p:spPr>
          <a:xfrm rot="2986121">
            <a:off x="6969425" y="2790581"/>
            <a:ext cx="2373602" cy="22074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639990" y="459202"/>
            <a:ext cx="7864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i="0" dirty="0" err="1">
                <a:solidFill>
                  <a:srgbClr val="292558"/>
                </a:solidFill>
                <a:effectLst/>
                <a:latin typeface="UTM Avo" panose="02040603050506020204" pitchFamily="18" charset="0"/>
              </a:rPr>
              <a:t>Cách</a:t>
            </a:r>
            <a:r>
              <a:rPr lang="en-US" sz="2400" i="0" dirty="0">
                <a:solidFill>
                  <a:srgbClr val="292558"/>
                </a:solidFill>
                <a:effectLst/>
                <a:latin typeface="UTM Avo" panose="02040603050506020204" pitchFamily="18" charset="0"/>
              </a:rPr>
              <a:t> </a:t>
            </a:r>
            <a:r>
              <a:rPr lang="en-US" sz="2400" i="0" dirty="0" err="1">
                <a:solidFill>
                  <a:srgbClr val="292558"/>
                </a:solidFill>
                <a:effectLst/>
                <a:latin typeface="UTM Avo" panose="02040603050506020204" pitchFamily="18" charset="0"/>
              </a:rPr>
              <a:t>sử</a:t>
            </a:r>
            <a:r>
              <a:rPr lang="en-US" sz="2400" i="0" dirty="0">
                <a:solidFill>
                  <a:srgbClr val="292558"/>
                </a:solidFill>
                <a:effectLst/>
                <a:latin typeface="UTM Avo" panose="02040603050506020204" pitchFamily="18" charset="0"/>
              </a:rPr>
              <a:t> </a:t>
            </a:r>
            <a:r>
              <a:rPr lang="en-US" sz="2400" i="0" dirty="0" err="1">
                <a:solidFill>
                  <a:srgbClr val="292558"/>
                </a:solidFill>
                <a:effectLst/>
                <a:latin typeface="UTM Avo" panose="02040603050506020204" pitchFamily="18" charset="0"/>
              </a:rPr>
              <a:t>dụng</a:t>
            </a:r>
            <a:r>
              <a:rPr lang="en-US" sz="2400" i="0" dirty="0">
                <a:solidFill>
                  <a:srgbClr val="292558"/>
                </a:solidFill>
                <a:effectLst/>
                <a:latin typeface="UTM Avo" panose="02040603050506020204" pitchFamily="18" charset="0"/>
              </a:rPr>
              <a:t> </a:t>
            </a:r>
            <a:r>
              <a:rPr lang="en-US" sz="2400" i="0" dirty="0" err="1">
                <a:solidFill>
                  <a:srgbClr val="292558"/>
                </a:solidFill>
                <a:effectLst/>
                <a:latin typeface="UTM Avo" panose="02040603050506020204" pitchFamily="18" charset="0"/>
              </a:rPr>
              <a:t>công</a:t>
            </a:r>
            <a:r>
              <a:rPr lang="en-US" sz="2400" i="0" dirty="0">
                <a:solidFill>
                  <a:srgbClr val="292558"/>
                </a:solidFill>
                <a:effectLst/>
                <a:latin typeface="UTM Avo" panose="02040603050506020204" pitchFamily="18" charset="0"/>
              </a:rPr>
              <a:t> </a:t>
            </a:r>
            <a:r>
              <a:rPr lang="en-US" sz="2400" i="0" dirty="0" err="1">
                <a:solidFill>
                  <a:srgbClr val="292558"/>
                </a:solidFill>
                <a:effectLst/>
                <a:latin typeface="UTM Avo" panose="02040603050506020204" pitchFamily="18" charset="0"/>
              </a:rPr>
              <a:t>cụ</a:t>
            </a:r>
            <a:r>
              <a:rPr lang="en-US" sz="2400" i="0" dirty="0">
                <a:solidFill>
                  <a:srgbClr val="292558"/>
                </a:solidFill>
                <a:effectLst/>
                <a:latin typeface="UTM Avo" panose="02040603050506020204" pitchFamily="18" charset="0"/>
              </a:rPr>
              <a:t> Android Studio Debugger</a:t>
            </a:r>
            <a:endParaRPr sz="2000" dirty="0"/>
          </a:p>
        </p:txBody>
      </p:sp>
      <p:sp>
        <p:nvSpPr>
          <p:cNvPr id="181" name="Google Shape;181;p29"/>
          <p:cNvSpPr txBox="1"/>
          <p:nvPr/>
        </p:nvSpPr>
        <p:spPr>
          <a:xfrm>
            <a:off x="713225" y="1529735"/>
            <a:ext cx="7258500" cy="705300"/>
          </a:xfrm>
          <a:prstGeom prst="rect">
            <a:avLst/>
          </a:prstGeom>
          <a:noFill/>
          <a:ln>
            <a:noFill/>
          </a:ln>
        </p:spPr>
        <p:txBody>
          <a:bodyPr spcFirstLastPara="1" wrap="square" lIns="91425" tIns="91425" rIns="91425" bIns="91425" anchor="t" anchorCtr="0">
            <a:noAutofit/>
          </a:bodyPr>
          <a:lstStyle/>
          <a:p>
            <a:pPr algn="just"/>
            <a:r>
              <a:rPr lang="vi-VN" b="0" i="0" dirty="0">
                <a:solidFill>
                  <a:srgbClr val="222222"/>
                </a:solidFill>
                <a:effectLst/>
                <a:latin typeface="Verdana" panose="020B0604030504040204" pitchFamily="34" charset="0"/>
              </a:rPr>
              <a:t>Công cụ Android Studio Debugger cho phép ta theo dõi ứng dụng theo thời gian thực. Ngoài ra nó còn cung cấp thêm thông tin về thiết bị đã kết nối hoặc máy ảo mà bạn đang sử dụng.</a:t>
            </a:r>
          </a:p>
        </p:txBody>
      </p:sp>
      <p:sp>
        <p:nvSpPr>
          <p:cNvPr id="182" name="Google Shape;182;p29"/>
          <p:cNvSpPr txBox="1"/>
          <p:nvPr/>
        </p:nvSpPr>
        <p:spPr>
          <a:xfrm>
            <a:off x="713225" y="2732868"/>
            <a:ext cx="7258500" cy="1054800"/>
          </a:xfrm>
          <a:prstGeom prst="rect">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t" anchorCtr="0">
            <a:noAutofit/>
          </a:bodyPr>
          <a:lstStyle/>
          <a:p>
            <a:pPr algn="just"/>
            <a:r>
              <a:rPr lang="vi-VN" sz="1800" b="0" i="0" dirty="0">
                <a:solidFill>
                  <a:srgbClr val="222222"/>
                </a:solidFill>
                <a:effectLst/>
                <a:latin typeface="Verdana" panose="020B0604030504040204" pitchFamily="34" charset="0"/>
              </a:rPr>
              <a:t>Để minh họa quá  trình sử dụng công cụ này để debug chương trình. Mình sẽ minh họa bằng đoạn code sau: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3" name="Title 2">
            <a:extLst>
              <a:ext uri="{FF2B5EF4-FFF2-40B4-BE49-F238E27FC236}">
                <a16:creationId xmlns:a16="http://schemas.microsoft.com/office/drawing/2014/main" id="{B2FF730B-FF59-C0E8-62B1-D1D97052CDA4}"/>
              </a:ext>
            </a:extLst>
          </p:cNvPr>
          <p:cNvSpPr>
            <a:spLocks noGrp="1"/>
          </p:cNvSpPr>
          <p:nvPr>
            <p:ph type="title"/>
          </p:nvPr>
        </p:nvSpPr>
        <p:spPr/>
        <p:txBody>
          <a:bodyPr/>
          <a:lstStyle/>
          <a:p>
            <a:endParaRPr lang="vi-VN"/>
          </a:p>
        </p:txBody>
      </p:sp>
      <p:pic>
        <p:nvPicPr>
          <p:cNvPr id="5" name="Picture 4">
            <a:extLst>
              <a:ext uri="{FF2B5EF4-FFF2-40B4-BE49-F238E27FC236}">
                <a16:creationId xmlns:a16="http://schemas.microsoft.com/office/drawing/2014/main" id="{B00AA2F7-BE40-1681-85D4-CE87D8CBAA2E}"/>
              </a:ext>
            </a:extLst>
          </p:cNvPr>
          <p:cNvPicPr>
            <a:picLocks noChangeAspect="1"/>
          </p:cNvPicPr>
          <p:nvPr/>
        </p:nvPicPr>
        <p:blipFill>
          <a:blip r:embed="rId3"/>
          <a:stretch>
            <a:fillRect/>
          </a:stretch>
        </p:blipFill>
        <p:spPr>
          <a:xfrm>
            <a:off x="655255" y="445025"/>
            <a:ext cx="7833490" cy="4304185"/>
          </a:xfrm>
          <a:prstGeom prst="rect">
            <a:avLst/>
          </a:prstGeom>
        </p:spPr>
      </p:pic>
    </p:spTree>
    <p:extLst>
      <p:ext uri="{BB962C8B-B14F-4D97-AF65-F5344CB8AC3E}">
        <p14:creationId xmlns:p14="http://schemas.microsoft.com/office/powerpoint/2010/main" val="428234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1725950" y="1936950"/>
            <a:ext cx="5339868" cy="2163900"/>
          </a:xfrm>
          <a:prstGeom prst="rect">
            <a:avLst/>
          </a:prstGeom>
        </p:spPr>
        <p:txBody>
          <a:bodyPr spcFirstLastPara="1" wrap="square" lIns="91425" tIns="91425" rIns="91425" bIns="91425" anchor="t" anchorCtr="0">
            <a:noAutofit/>
          </a:bodyPr>
          <a:lstStyle/>
          <a:p>
            <a:pPr algn="ctr"/>
            <a:r>
              <a:rPr lang="en-US" sz="2800" i="0" dirty="0">
                <a:solidFill>
                  <a:srgbClr val="292558"/>
                </a:solidFill>
                <a:effectLst/>
                <a:latin typeface="UTM Avo" panose="02040603050506020204" pitchFamily="18" charset="0"/>
              </a:rPr>
              <a:t>Breakpoint </a:t>
            </a:r>
            <a:r>
              <a:rPr lang="en-US" sz="2800" i="0" dirty="0" err="1">
                <a:solidFill>
                  <a:srgbClr val="292558"/>
                </a:solidFill>
                <a:effectLst/>
                <a:latin typeface="UTM Avo" panose="02040603050506020204" pitchFamily="18" charset="0"/>
              </a:rPr>
              <a:t>là</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gì</a:t>
            </a:r>
            <a:r>
              <a:rPr lang="en-US" sz="2800" i="0" dirty="0">
                <a:solidFill>
                  <a:srgbClr val="292558"/>
                </a:solidFill>
                <a:effectLst/>
                <a:latin typeface="UTM Avo" panose="02040603050506020204" pitchFamily="18" charset="0"/>
              </a:rPr>
              <a:t> ? </a:t>
            </a:r>
            <a:r>
              <a:rPr lang="en-US" sz="2800" i="0" dirty="0" err="1">
                <a:solidFill>
                  <a:srgbClr val="292558"/>
                </a:solidFill>
                <a:effectLst/>
                <a:latin typeface="UTM Avo" panose="02040603050506020204" pitchFamily="18" charset="0"/>
              </a:rPr>
              <a:t>Cách</a:t>
            </a:r>
            <a:r>
              <a:rPr lang="en-US" sz="2800" i="0" dirty="0">
                <a:solidFill>
                  <a:srgbClr val="292558"/>
                </a:solidFill>
                <a:effectLst/>
                <a:latin typeface="UTM Avo" panose="02040603050506020204" pitchFamily="18" charset="0"/>
              </a:rPr>
              <a:t> </a:t>
            </a:r>
            <a:r>
              <a:rPr lang="en-US" sz="2800" i="0" dirty="0" err="1">
                <a:solidFill>
                  <a:srgbClr val="292558"/>
                </a:solidFill>
                <a:effectLst/>
                <a:latin typeface="UTM Avo" panose="02040603050506020204" pitchFamily="18" charset="0"/>
              </a:rPr>
              <a:t>đặt</a:t>
            </a:r>
            <a:br>
              <a:rPr lang="en-US" sz="2800" dirty="0">
                <a:solidFill>
                  <a:srgbClr val="292558"/>
                </a:solidFill>
                <a:latin typeface="UTM Avo" panose="02040603050506020204" pitchFamily="18" charset="0"/>
              </a:rPr>
            </a:br>
            <a:r>
              <a:rPr lang="en-US" sz="2800" i="0" dirty="0">
                <a:solidFill>
                  <a:srgbClr val="292558"/>
                </a:solidFill>
                <a:effectLst/>
                <a:latin typeface="UTM Avo" panose="02040603050506020204" pitchFamily="18" charset="0"/>
              </a:rPr>
              <a:t>Breakpoint </a:t>
            </a:r>
            <a:r>
              <a:rPr lang="en-US" sz="2800" i="0" dirty="0" err="1">
                <a:solidFill>
                  <a:srgbClr val="292558"/>
                </a:solidFill>
                <a:effectLst/>
                <a:latin typeface="UTM Avo" panose="02040603050506020204" pitchFamily="18" charset="0"/>
              </a:rPr>
              <a:t>khi</a:t>
            </a:r>
            <a:r>
              <a:rPr lang="en-US" sz="2800" i="0" dirty="0">
                <a:solidFill>
                  <a:srgbClr val="292558"/>
                </a:solidFill>
                <a:effectLst/>
                <a:latin typeface="UTM Avo" panose="02040603050506020204" pitchFamily="18" charset="0"/>
              </a:rPr>
              <a:t> debug </a:t>
            </a:r>
            <a:r>
              <a:rPr lang="en-US" sz="2800" i="0" dirty="0" err="1">
                <a:solidFill>
                  <a:srgbClr val="292558"/>
                </a:solidFill>
                <a:effectLst/>
                <a:latin typeface="UTM Avo" panose="02040603050506020204" pitchFamily="18" charset="0"/>
              </a:rPr>
              <a:t>ứng</a:t>
            </a:r>
            <a:br>
              <a:rPr lang="en-US" sz="2800" dirty="0">
                <a:solidFill>
                  <a:srgbClr val="292558"/>
                </a:solidFill>
                <a:latin typeface="UTM Avo" panose="02040603050506020204" pitchFamily="18" charset="0"/>
              </a:rPr>
            </a:br>
            <a:r>
              <a:rPr lang="en-US" sz="2800" i="0" dirty="0" err="1">
                <a:solidFill>
                  <a:srgbClr val="292558"/>
                </a:solidFill>
                <a:effectLst/>
                <a:latin typeface="UTM Avo" panose="02040603050506020204" pitchFamily="18" charset="0"/>
              </a:rPr>
              <a:t>dụng</a:t>
            </a:r>
            <a:endParaRPr lang="en-US" sz="2800" i="0" dirty="0">
              <a:solidFill>
                <a:srgbClr val="292558"/>
              </a:solidFill>
              <a:effectLst/>
              <a:latin typeface="UTM Avo" panose="02040603050506020204" pitchFamily="18" charset="0"/>
            </a:endParaRPr>
          </a:p>
        </p:txBody>
      </p:sp>
      <p:sp>
        <p:nvSpPr>
          <p:cNvPr id="220" name="Google Shape;220;p32"/>
          <p:cNvSpPr txBox="1">
            <a:spLocks noGrp="1"/>
          </p:cNvSpPr>
          <p:nvPr>
            <p:ph type="title" idx="2"/>
          </p:nvPr>
        </p:nvSpPr>
        <p:spPr>
          <a:xfrm>
            <a:off x="3761684" y="1042650"/>
            <a:ext cx="1268400" cy="89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221" name="Google Shape;221;p32"/>
          <p:cNvPicPr preferRelativeResize="0"/>
          <p:nvPr/>
        </p:nvPicPr>
        <p:blipFill>
          <a:blip r:embed="rId3">
            <a:alphaModFix/>
          </a:blip>
          <a:stretch>
            <a:fillRect/>
          </a:stretch>
        </p:blipFill>
        <p:spPr>
          <a:xfrm rot="-3812036">
            <a:off x="6567713" y="3054150"/>
            <a:ext cx="2576275" cy="2089349"/>
          </a:xfrm>
          <a:prstGeom prst="rect">
            <a:avLst/>
          </a:prstGeom>
          <a:noFill/>
          <a:ln>
            <a:noFill/>
          </a:ln>
        </p:spPr>
      </p:pic>
      <p:pic>
        <p:nvPicPr>
          <p:cNvPr id="222" name="Google Shape;222;p32"/>
          <p:cNvPicPr preferRelativeResize="0"/>
          <p:nvPr/>
        </p:nvPicPr>
        <p:blipFill>
          <a:blip r:embed="rId4">
            <a:alphaModFix/>
          </a:blip>
          <a:stretch>
            <a:fillRect/>
          </a:stretch>
        </p:blipFill>
        <p:spPr>
          <a:xfrm rot="2077214">
            <a:off x="-442465" y="3133325"/>
            <a:ext cx="2113500" cy="25045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9" name="Google Shape;18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UTM Avo" panose="02040603050506020204" pitchFamily="18" charset="0"/>
              </a:rPr>
              <a:t>Thêm một Breakpoint</a:t>
            </a:r>
            <a:endParaRPr dirty="0">
              <a:latin typeface="UTM Avo" panose="02040603050506020204" pitchFamily="18" charset="0"/>
            </a:endParaRPr>
          </a:p>
        </p:txBody>
      </p:sp>
      <p:sp>
        <p:nvSpPr>
          <p:cNvPr id="201" name="Google Shape;201;p30"/>
          <p:cNvSpPr txBox="1"/>
          <p:nvPr/>
        </p:nvSpPr>
        <p:spPr>
          <a:xfrm>
            <a:off x="775417" y="1122380"/>
            <a:ext cx="8167254" cy="64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UTM Avo" panose="02040603050506020204" pitchFamily="18" charset="0"/>
                <a:ea typeface="Inter"/>
                <a:cs typeface="Inter"/>
                <a:sym typeface="Inter"/>
              </a:rPr>
              <a:t>Click </a:t>
            </a:r>
            <a:r>
              <a:rPr lang="en-US" sz="1200" dirty="0" err="1">
                <a:solidFill>
                  <a:schemeClr val="dk1"/>
                </a:solidFill>
                <a:latin typeface="UTM Avo" panose="02040603050506020204" pitchFamily="18" charset="0"/>
                <a:ea typeface="Inter"/>
                <a:cs typeface="Inter"/>
                <a:sym typeface="Inter"/>
              </a:rPr>
              <a:t>vào</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vị</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trí</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mà</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bạn</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muốn</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thêm</a:t>
            </a:r>
            <a:r>
              <a:rPr lang="en-US" sz="1200" dirty="0">
                <a:solidFill>
                  <a:schemeClr val="dk1"/>
                </a:solidFill>
                <a:latin typeface="UTM Avo" panose="02040603050506020204" pitchFamily="18" charset="0"/>
                <a:ea typeface="Inter"/>
                <a:cs typeface="Inter"/>
                <a:sym typeface="Inter"/>
              </a:rPr>
              <a:t> breakpoint. Sau </a:t>
            </a:r>
            <a:r>
              <a:rPr lang="en-US" sz="1200" dirty="0" err="1">
                <a:solidFill>
                  <a:schemeClr val="dk1"/>
                </a:solidFill>
                <a:latin typeface="UTM Avo" panose="02040603050506020204" pitchFamily="18" charset="0"/>
                <a:ea typeface="Inter"/>
                <a:cs typeface="Inter"/>
                <a:sym typeface="Inter"/>
              </a:rPr>
              <a:t>đó</a:t>
            </a:r>
            <a:r>
              <a:rPr lang="en-US" sz="1200" dirty="0">
                <a:solidFill>
                  <a:schemeClr val="dk1"/>
                </a:solidFill>
                <a:latin typeface="UTM Avo" panose="02040603050506020204" pitchFamily="18" charset="0"/>
                <a:ea typeface="Inter"/>
                <a:cs typeface="Inter"/>
                <a:sym typeface="Inter"/>
              </a:rPr>
              <a:t> </a:t>
            </a:r>
            <a:r>
              <a:rPr lang="en-US" sz="1200" dirty="0" err="1">
                <a:solidFill>
                  <a:schemeClr val="dk1"/>
                </a:solidFill>
                <a:latin typeface="UTM Avo" panose="02040603050506020204" pitchFamily="18" charset="0"/>
                <a:ea typeface="Inter"/>
                <a:cs typeface="Inter"/>
                <a:sym typeface="Inter"/>
              </a:rPr>
              <a:t>chọn</a:t>
            </a:r>
            <a:r>
              <a:rPr lang="en-US" sz="1200" dirty="0">
                <a:solidFill>
                  <a:schemeClr val="dk1"/>
                </a:solidFill>
                <a:latin typeface="UTM Avo" panose="02040603050506020204" pitchFamily="18" charset="0"/>
                <a:ea typeface="Inter"/>
                <a:cs typeface="Inter"/>
                <a:sym typeface="Inter"/>
              </a:rPr>
              <a:t>   </a:t>
            </a:r>
            <a:r>
              <a:rPr lang="en-US" sz="1200" b="1" dirty="0">
                <a:solidFill>
                  <a:schemeClr val="dk1"/>
                </a:solidFill>
                <a:highlight>
                  <a:srgbClr val="C0C0C0"/>
                </a:highlight>
                <a:latin typeface="UTM Avo" panose="02040603050506020204" pitchFamily="18" charset="0"/>
                <a:ea typeface="Inter"/>
                <a:cs typeface="Inter"/>
                <a:sym typeface="Inter"/>
              </a:rPr>
              <a:t>Run &gt; Toggle Line Breakpoint</a:t>
            </a:r>
          </a:p>
        </p:txBody>
      </p:sp>
      <p:sp>
        <p:nvSpPr>
          <p:cNvPr id="3" name="Rectangle 2">
            <a:extLst>
              <a:ext uri="{FF2B5EF4-FFF2-40B4-BE49-F238E27FC236}">
                <a16:creationId xmlns:a16="http://schemas.microsoft.com/office/drawing/2014/main" id="{9D17114F-1E76-AA83-26BE-1A8968BB2767}"/>
              </a:ext>
            </a:extLst>
          </p:cNvPr>
          <p:cNvSpPr>
            <a:spLocks noChangeArrowheads="1"/>
          </p:cNvSpPr>
          <p:nvPr/>
        </p:nvSpPr>
        <p:spPr bwMode="auto">
          <a:xfrm>
            <a:off x="4479634" y="-184666"/>
            <a:ext cx="184731" cy="369332"/>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Debug trong Android Studio ">
            <a:extLst>
              <a:ext uri="{FF2B5EF4-FFF2-40B4-BE49-F238E27FC236}">
                <a16:creationId xmlns:a16="http://schemas.microsoft.com/office/drawing/2014/main" id="{D8EFB0D7-3CBA-5261-D638-404DBDE89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886" y="1564241"/>
            <a:ext cx="2204605" cy="3134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bug trong android studio">
            <a:extLst>
              <a:ext uri="{FF2B5EF4-FFF2-40B4-BE49-F238E27FC236}">
                <a16:creationId xmlns:a16="http://schemas.microsoft.com/office/drawing/2014/main" id="{98BABC30-899F-7DE4-A9F6-77C4F4C17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9967" y="2307851"/>
            <a:ext cx="4154274" cy="1242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Xóa một Breakpoint</a:t>
            </a:r>
            <a:endParaRPr dirty="0"/>
          </a:p>
        </p:txBody>
      </p:sp>
      <p:sp>
        <p:nvSpPr>
          <p:cNvPr id="209" name="Google Shape;209;p31"/>
          <p:cNvSpPr txBox="1"/>
          <p:nvPr/>
        </p:nvSpPr>
        <p:spPr>
          <a:xfrm>
            <a:off x="713225" y="1242667"/>
            <a:ext cx="7704000" cy="76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vi-VN" dirty="0">
                <a:solidFill>
                  <a:schemeClr val="dk1"/>
                </a:solidFill>
                <a:latin typeface="UTM Avo" panose="02040603050506020204" pitchFamily="18" charset="0"/>
                <a:ea typeface="Inter"/>
                <a:cs typeface="Inter"/>
                <a:sym typeface="Inter"/>
              </a:rPr>
              <a:t>Để xóa điểm breakpoint, chúng ta có thể chọn dòng tương tự, sau đó chọn</a:t>
            </a:r>
            <a:r>
              <a:rPr lang="en-US" dirty="0">
                <a:solidFill>
                  <a:schemeClr val="dk1"/>
                </a:solidFill>
                <a:latin typeface="UTM Avo" panose="02040603050506020204" pitchFamily="18" charset="0"/>
                <a:ea typeface="Inter"/>
                <a:cs typeface="Inter"/>
                <a:sym typeface="Inter"/>
              </a:rPr>
              <a:t>               </a:t>
            </a:r>
            <a:r>
              <a:rPr lang="vi-VN" dirty="0">
                <a:solidFill>
                  <a:schemeClr val="dk1"/>
                </a:solidFill>
                <a:latin typeface="UTM Avo" panose="02040603050506020204" pitchFamily="18" charset="0"/>
                <a:ea typeface="Inter"/>
                <a:cs typeface="Inter"/>
                <a:sym typeface="Inter"/>
              </a:rPr>
              <a:t> </a:t>
            </a:r>
            <a:r>
              <a:rPr lang="vi-VN" b="1" dirty="0">
                <a:solidFill>
                  <a:schemeClr val="dk1"/>
                </a:solidFill>
                <a:highlight>
                  <a:srgbClr val="C0C0C0"/>
                </a:highlight>
                <a:latin typeface="UTM Avo" panose="02040603050506020204" pitchFamily="18" charset="0"/>
                <a:ea typeface="Inter"/>
                <a:cs typeface="Inter"/>
                <a:sym typeface="Inter"/>
              </a:rPr>
              <a:t>Run &gt; Toggle Line Breakpoint </a:t>
            </a:r>
            <a:r>
              <a:rPr lang="en-US" b="1" dirty="0">
                <a:solidFill>
                  <a:schemeClr val="dk1"/>
                </a:solidFill>
                <a:latin typeface="UTM Avo" panose="02040603050506020204" pitchFamily="18" charset="0"/>
                <a:ea typeface="Inter"/>
                <a:cs typeface="Inter"/>
                <a:sym typeface="Inter"/>
              </a:rPr>
              <a:t>  </a:t>
            </a:r>
            <a:r>
              <a:rPr lang="vi-VN" dirty="0">
                <a:solidFill>
                  <a:schemeClr val="dk1"/>
                </a:solidFill>
                <a:latin typeface="UTM Avo" panose="02040603050506020204" pitchFamily="18" charset="0"/>
                <a:ea typeface="Inter"/>
                <a:cs typeface="Inter"/>
                <a:sym typeface="Inter"/>
              </a:rPr>
              <a:t>một lần nữa để tắt nó đi. Hoặc đơn giản là click đúp vào vòng tròn đỏ.</a:t>
            </a:r>
            <a:endParaRPr lang="en-US" dirty="0">
              <a:solidFill>
                <a:schemeClr val="dk1"/>
              </a:solidFill>
              <a:latin typeface="UTM Avo" panose="02040603050506020204" pitchFamily="18" charset="0"/>
              <a:ea typeface="Inter"/>
              <a:cs typeface="Inter"/>
              <a:sym typeface="Inter"/>
            </a:endParaRPr>
          </a:p>
        </p:txBody>
      </p:sp>
      <p:pic>
        <p:nvPicPr>
          <p:cNvPr id="3" name="Picture 6" descr="debug trong android studio">
            <a:extLst>
              <a:ext uri="{FF2B5EF4-FFF2-40B4-BE49-F238E27FC236}">
                <a16:creationId xmlns:a16="http://schemas.microsoft.com/office/drawing/2014/main" id="{CBC8333A-4FCD-B2FA-DC9F-CABD09FC9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190" y="2114845"/>
            <a:ext cx="7436070" cy="2224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UTM Avo" panose="02040603050506020204" pitchFamily="18" charset="0"/>
              </a:rPr>
              <a:t>Cách</a:t>
            </a:r>
            <a:r>
              <a:rPr lang="en-US" dirty="0">
                <a:latin typeface="UTM Avo" panose="02040603050506020204" pitchFamily="18" charset="0"/>
              </a:rPr>
              <a:t> </a:t>
            </a:r>
            <a:r>
              <a:rPr lang="en-US" dirty="0" err="1">
                <a:latin typeface="UTM Avo" panose="02040603050506020204" pitchFamily="18" charset="0"/>
              </a:rPr>
              <a:t>sử</a:t>
            </a:r>
            <a:r>
              <a:rPr lang="en-US" dirty="0">
                <a:latin typeface="UTM Avo" panose="02040603050506020204" pitchFamily="18" charset="0"/>
              </a:rPr>
              <a:t> </a:t>
            </a:r>
            <a:r>
              <a:rPr lang="en-US" dirty="0" err="1">
                <a:latin typeface="UTM Avo" panose="02040603050506020204" pitchFamily="18" charset="0"/>
              </a:rPr>
              <a:t>dụng</a:t>
            </a:r>
            <a:r>
              <a:rPr lang="en-US" dirty="0">
                <a:latin typeface="UTM Avo" panose="02040603050506020204" pitchFamily="18" charset="0"/>
              </a:rPr>
              <a:t> Breakpoint</a:t>
            </a:r>
            <a:endParaRPr lang="vi-VN" dirty="0"/>
          </a:p>
        </p:txBody>
      </p:sp>
      <p:sp>
        <p:nvSpPr>
          <p:cNvPr id="229" name="Google Shape;229;p33"/>
          <p:cNvSpPr txBox="1"/>
          <p:nvPr/>
        </p:nvSpPr>
        <p:spPr>
          <a:xfrm>
            <a:off x="1360200" y="1073057"/>
            <a:ext cx="6530700" cy="3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chemeClr val="dk1"/>
              </a:solidFill>
              <a:latin typeface="Inter"/>
              <a:ea typeface="Inter"/>
              <a:cs typeface="Inter"/>
              <a:sym typeface="Inter"/>
            </a:endParaRPr>
          </a:p>
        </p:txBody>
      </p:sp>
      <p:sp>
        <p:nvSpPr>
          <p:cNvPr id="230" name="Google Shape;230;p33"/>
          <p:cNvSpPr/>
          <p:nvPr/>
        </p:nvSpPr>
        <p:spPr>
          <a:xfrm>
            <a:off x="720000" y="1073057"/>
            <a:ext cx="640200" cy="640200"/>
          </a:xfrm>
          <a:prstGeom prst="roundRect">
            <a:avLst>
              <a:gd name="adj" fmla="val 5953"/>
            </a:avLst>
          </a:prstGeom>
          <a:solidFill>
            <a:schemeClr val="lt1"/>
          </a:solidFill>
          <a:ln>
            <a:noFill/>
          </a:ln>
          <a:effectLst>
            <a:outerShdw blurRad="57150" dist="38100"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1</a:t>
            </a:r>
            <a:endParaRPr sz="2000" b="1">
              <a:solidFill>
                <a:schemeClr val="dk1"/>
              </a:solidFill>
              <a:latin typeface="Poppins"/>
              <a:ea typeface="Poppins"/>
              <a:cs typeface="Poppins"/>
              <a:sym typeface="Poppins"/>
            </a:endParaRPr>
          </a:p>
        </p:txBody>
      </p:sp>
      <p:sp>
        <p:nvSpPr>
          <p:cNvPr id="231" name="Google Shape;231;p33"/>
          <p:cNvSpPr txBox="1"/>
          <p:nvPr/>
        </p:nvSpPr>
        <p:spPr>
          <a:xfrm>
            <a:off x="1360200" y="1092904"/>
            <a:ext cx="6530700" cy="76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dirty="0">
                <a:solidFill>
                  <a:srgbClr val="222222"/>
                </a:solidFill>
                <a:latin typeface="UTM Avo" panose="02040603050506020204" pitchFamily="18" charset="0"/>
              </a:rPr>
              <a:t>C</a:t>
            </a:r>
            <a:r>
              <a:rPr lang="vi-VN" b="0" i="0" dirty="0">
                <a:solidFill>
                  <a:srgbClr val="222222"/>
                </a:solidFill>
                <a:effectLst/>
                <a:latin typeface="Verdana" panose="020B0604030504040204" pitchFamily="34" charset="0"/>
              </a:rPr>
              <a:t>họn icon “Debug” ở trên thanh công cụ. Việc này sẽ chạy ứng dụng ở chế độ debug lên thiết bị hay máy ảo</a:t>
            </a:r>
            <a:endParaRPr dirty="0">
              <a:solidFill>
                <a:schemeClr val="dk1"/>
              </a:solidFill>
              <a:latin typeface="UTM Avo" panose="02040603050506020204" pitchFamily="18" charset="0"/>
              <a:ea typeface="Inter"/>
              <a:cs typeface="Inter"/>
              <a:sym typeface="Inter"/>
            </a:endParaRPr>
          </a:p>
        </p:txBody>
      </p:sp>
      <p:sp>
        <p:nvSpPr>
          <p:cNvPr id="233" name="Google Shape;233;p33"/>
          <p:cNvSpPr/>
          <p:nvPr/>
        </p:nvSpPr>
        <p:spPr>
          <a:xfrm>
            <a:off x="720000" y="2617430"/>
            <a:ext cx="640200" cy="640200"/>
          </a:xfrm>
          <a:prstGeom prst="roundRect">
            <a:avLst>
              <a:gd name="adj" fmla="val 5953"/>
            </a:avLst>
          </a:prstGeom>
          <a:solidFill>
            <a:schemeClr val="lt1"/>
          </a:solidFill>
          <a:ln>
            <a:noFill/>
          </a:ln>
          <a:effectLst>
            <a:outerShdw blurRad="57150" dist="38100" dir="5400000" algn="bl" rotWithShape="0">
              <a:schemeClr val="dk1">
                <a:alpha val="2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2</a:t>
            </a:r>
            <a:endParaRPr sz="2000" b="1">
              <a:solidFill>
                <a:schemeClr val="dk1"/>
              </a:solidFill>
              <a:latin typeface="Poppins"/>
              <a:ea typeface="Poppins"/>
              <a:cs typeface="Poppins"/>
              <a:sym typeface="Poppins"/>
            </a:endParaRPr>
          </a:p>
        </p:txBody>
      </p:sp>
      <p:sp>
        <p:nvSpPr>
          <p:cNvPr id="234" name="Google Shape;234;p33"/>
          <p:cNvSpPr txBox="1"/>
          <p:nvPr/>
        </p:nvSpPr>
        <p:spPr>
          <a:xfrm>
            <a:off x="1360200" y="2538421"/>
            <a:ext cx="6530700" cy="765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US" dirty="0">
                <a:solidFill>
                  <a:srgbClr val="222222"/>
                </a:solidFill>
                <a:latin typeface="Verdana" panose="020B0604030504040204" pitchFamily="34" charset="0"/>
              </a:rPr>
              <a:t>M</a:t>
            </a:r>
            <a:r>
              <a:rPr lang="vi-VN" b="0" i="0" dirty="0">
                <a:solidFill>
                  <a:srgbClr val="222222"/>
                </a:solidFill>
                <a:effectLst/>
                <a:latin typeface="Verdana" panose="020B0604030504040204" pitchFamily="34" charset="0"/>
              </a:rPr>
              <a:t>ở đến màn hình ứng dụng mà dòng code được đặt breakpoint trước đó có thể được gọi. Nếu dòng code đó được thực hiện, ứng dụng sẽ dừng lại và màn hình console debuger sẽ xuất hiện.</a:t>
            </a:r>
            <a:endParaRPr dirty="0">
              <a:solidFill>
                <a:schemeClr val="dk1"/>
              </a:solidFill>
              <a:latin typeface="UTM Avo" panose="02040603050506020204" pitchFamily="18" charset="0"/>
              <a:ea typeface="Inter"/>
              <a:cs typeface="Inter"/>
              <a:sym typeface="Inter"/>
            </a:endParaRPr>
          </a:p>
        </p:txBody>
      </p:sp>
      <p:pic>
        <p:nvPicPr>
          <p:cNvPr id="3074" name="Picture 2" descr="đặt breakpoint trong android studio">
            <a:extLst>
              <a:ext uri="{FF2B5EF4-FFF2-40B4-BE49-F238E27FC236}">
                <a16:creationId xmlns:a16="http://schemas.microsoft.com/office/drawing/2014/main" id="{30371133-A5FD-F234-E8DC-8ED2A610B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85" y="1799762"/>
            <a:ext cx="7606430" cy="7263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A428BC2-F27C-0FE2-E113-D02935EBCB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0514"/>
          <a:stretch/>
        </p:blipFill>
        <p:spPr bwMode="auto">
          <a:xfrm>
            <a:off x="1627909" y="3411802"/>
            <a:ext cx="5888182" cy="11600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Composite Functions by Slidesgo">
  <a:themeElements>
    <a:clrScheme name="Simple Light">
      <a:dk1>
        <a:srgbClr val="18134B"/>
      </a:dk1>
      <a:lt1>
        <a:srgbClr val="E6F2FF"/>
      </a:lt1>
      <a:dk2>
        <a:srgbClr val="FFFFFF"/>
      </a:dk2>
      <a:lt2>
        <a:srgbClr val="FB9803"/>
      </a:lt2>
      <a:accent1>
        <a:srgbClr val="FFE096"/>
      </a:accent1>
      <a:accent2>
        <a:srgbClr val="5B92F0"/>
      </a:accent2>
      <a:accent3>
        <a:srgbClr val="4402B9"/>
      </a:accent3>
      <a:accent4>
        <a:srgbClr val="7B2DD3"/>
      </a:accent4>
      <a:accent5>
        <a:srgbClr val="A5579D"/>
      </a:accent5>
      <a:accent6>
        <a:srgbClr val="FFFFFF"/>
      </a:accent6>
      <a:hlink>
        <a:srgbClr val="181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802</Words>
  <Application>Microsoft Office PowerPoint</Application>
  <PresentationFormat>On-screen Show (16:9)</PresentationFormat>
  <Paragraphs>65</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Verdana</vt:lpstr>
      <vt:lpstr>Arial</vt:lpstr>
      <vt:lpstr>Poppins</vt:lpstr>
      <vt:lpstr>Inter</vt:lpstr>
      <vt:lpstr>Anaheim</vt:lpstr>
      <vt:lpstr>UTM Avo</vt:lpstr>
      <vt:lpstr>Composite Functions by Slidesgo</vt:lpstr>
      <vt:lpstr>DEBUG ỨNG DỤNG</vt:lpstr>
      <vt:lpstr>Nội dung thuyết trình của nhóm</vt:lpstr>
      <vt:lpstr>Cách sử dụng công cụ Android Studio Debugger</vt:lpstr>
      <vt:lpstr>Cách sử dụng công cụ Android Studio Debugger</vt:lpstr>
      <vt:lpstr>PowerPoint Presentation</vt:lpstr>
      <vt:lpstr>Breakpoint là gì ? Cách đặt Breakpoint khi debug ứng dụng</vt:lpstr>
      <vt:lpstr>Thêm một Breakpoint</vt:lpstr>
      <vt:lpstr>Xóa một Breakpoint</vt:lpstr>
      <vt:lpstr>Cách sử dụng Breakpoint</vt:lpstr>
      <vt:lpstr>PowerPoint Presentation</vt:lpstr>
      <vt:lpstr>PowerPoint Presentation</vt:lpstr>
      <vt:lpstr>PowerPoint Presentation</vt:lpstr>
      <vt:lpstr>Thông tin các nút</vt:lpstr>
      <vt:lpstr>Thông tin các nút</vt:lpstr>
      <vt:lpstr>03</vt:lpstr>
      <vt:lpstr>Attach Debugger</vt:lpstr>
      <vt:lpstr>Đặt Breakpoint có điều kiện</vt:lpstr>
      <vt:lpstr>Đặt Breakpoint có điều kiện</vt:lpstr>
      <vt:lpstr>CẢM ƠN VÌ ĐÃ LĂNG NGHE BÀI THUYẾT TRÌNH CỦA NHÓM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DEBUG ỨNG DỤNG</dc:title>
  <cp:lastModifiedBy>Lê Đăng Thương</cp:lastModifiedBy>
  <cp:revision>2</cp:revision>
  <dcterms:modified xsi:type="dcterms:W3CDTF">2024-03-12T14:56:47Z</dcterms:modified>
</cp:coreProperties>
</file>